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10" d="100"/>
          <a:sy n="110" d="100"/>
        </p:scale>
        <p:origin x="756" y="102"/>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5.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6.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27.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5.png"/><Relationship Id="rId1" Type="http://schemas.openxmlformats.org/officeDocument/2006/relationships/image" Target="../media/image27.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23738.614000000001</c:v>
                </c:pt>
                <c:pt idx="1">
                  <c:v>10629.15508</c:v>
                </c:pt>
                <c:pt idx="2">
                  <c:v>12367.055</c:v>
                </c:pt>
                <c:pt idx="3">
                  <c:v>23570.192329999998</c:v>
                </c:pt>
                <c:pt idx="4">
                  <c:v>13841.43168</c:v>
                </c:pt>
                <c:pt idx="5">
                  <c:v>29604.204229999999</c:v>
                </c:pt>
                <c:pt idx="6">
                  <c:v>38046.115509999996</c:v>
                </c:pt>
                <c:pt idx="7">
                  <c:v>8531.4040000000005</c:v>
                </c:pt>
                <c:pt idx="8">
                  <c:v>12813.475789999999</c:v>
                </c:pt>
                <c:pt idx="9">
                  <c:v>13236.81835</c:v>
                </c:pt>
                <c:pt idx="10">
                  <c:v>37161.081159999965</c:v>
                </c:pt>
                <c:pt idx="11">
                  <c:v>41084.430579999993</c:v>
                </c:pt>
                <c:pt idx="12">
                  <c:v>11164.88653</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22.10月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23.10月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General"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711901030</c:v>
                </c:pt>
                <c:pt idx="1">
                  <c:v>384178750</c:v>
                </c:pt>
                <c:pt idx="2">
                  <c:v>229588170</c:v>
                </c:pt>
                <c:pt idx="3">
                  <c:v>299354820</c:v>
                </c:pt>
                <c:pt idx="4">
                  <c:v>380733620</c:v>
                </c:pt>
                <c:pt idx="5">
                  <c:v>327328560</c:v>
                </c:pt>
                <c:pt idx="6">
                  <c:v>480032650</c:v>
                </c:pt>
                <c:pt idx="7">
                  <c:v>594761920</c:v>
                </c:pt>
                <c:pt idx="8">
                  <c:v>250434740</c:v>
                </c:pt>
                <c:pt idx="9">
                  <c:v>347341130</c:v>
                </c:pt>
                <c:pt idx="10">
                  <c:v>330116310</c:v>
                </c:pt>
                <c:pt idx="11">
                  <c:v>631112440</c:v>
                </c:pt>
                <c:pt idx="12">
                  <c:v>725010840</c:v>
                </c:pt>
                <c:pt idx="13">
                  <c:v>373718150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General</c:formatCode>
                <c:ptCount val="6"/>
                <c:pt idx="0">
                  <c:v>0.28182730548413598</c:v>
                </c:pt>
                <c:pt idx="1">
                  <c:v>8.5393660100849395E-2</c:v>
                </c:pt>
                <c:pt idx="2">
                  <c:v>6.9714319363393604E-2</c:v>
                </c:pt>
                <c:pt idx="3">
                  <c:v>0.26259181571872298</c:v>
                </c:pt>
                <c:pt idx="4">
                  <c:v>0.150207637017435</c:v>
                </c:pt>
                <c:pt idx="5">
                  <c:v>0.150265262315462</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776-4A3A-B1DE-CD6E5F7CFD22}"/>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776-4A3A-B1DE-CD6E5F7CFD22}"/>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776-4A3A-B1DE-CD6E5F7CFD22}"/>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776-4A3A-B1DE-CD6E5F7CFD22}"/>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776-4A3A-B1DE-CD6E5F7CFD22}"/>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776-4A3A-B1DE-CD6E5F7CFD22}"/>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776-4A3A-B1DE-CD6E5F7CFD22}"/>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776-4A3A-B1DE-CD6E5F7CFD22}"/>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776-4A3A-B1DE-CD6E5F7CFD2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0.44137041702575674</c:v>
                </c:pt>
                <c:pt idx="1">
                  <c:v>0.40314444115980996</c:v>
                </c:pt>
                <c:pt idx="2">
                  <c:v>0.75407074830135867</c:v>
                </c:pt>
                <c:pt idx="3">
                  <c:v>0.32487829179538258</c:v>
                </c:pt>
                <c:pt idx="4">
                  <c:v>0.75772228978066025</c:v>
                </c:pt>
                <c:pt idx="5">
                  <c:v>0.51225966139309409</c:v>
                </c:pt>
                <c:pt idx="6">
                  <c:v>0.84673611301981699</c:v>
                </c:pt>
                <c:pt idx="7">
                  <c:v>0.12628467133452298</c:v>
                </c:pt>
                <c:pt idx="8">
                  <c:v>0.56756370460380701</c:v>
                </c:pt>
                <c:pt idx="9">
                  <c:v>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0.32244036244529706</c:v>
                </c:pt>
                <c:pt idx="6">
                  <c:v>0.86442979062467884</c:v>
                </c:pt>
                <c:pt idx="7">
                  <c:v>0.19461444308445533</c:v>
                </c:pt>
                <c:pt idx="8">
                  <c:v>0.65168829070965717</c:v>
                </c:pt>
                <c:pt idx="9">
                  <c:v>0.56956664681556557</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月咖啡机购买人群画像（</a:t>
            </a:r>
            <a:r>
              <a:rPr lang="en-US"/>
              <a:t>Nespresso</a:t>
            </a:r>
            <a:r>
              <a:rPr lang="zh-CN" altLang="en-US"/>
              <a:t>官旗</a:t>
            </a:r>
            <a:r>
              <a:rPr lang="en-US"/>
              <a:t>vs.</a:t>
            </a:r>
            <a:r>
              <a:rPr lang="zh-CN" altLang="en-US"/>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0.32115375892115</c:v>
                </c:pt>
                <c:pt idx="1">
                  <c:v>0.65736588290247544</c:v>
                </c:pt>
                <c:pt idx="2">
                  <c:v>5.9542093303073258E-2</c:v>
                </c:pt>
                <c:pt idx="3">
                  <c:v>0.21117835070282581</c:v>
                </c:pt>
                <c:pt idx="4">
                  <c:v>0.2178297361314403</c:v>
                </c:pt>
                <c:pt idx="5">
                  <c:v>0.19568318801011411</c:v>
                </c:pt>
                <c:pt idx="6">
                  <c:v>7.7645877960503706E-2</c:v>
                </c:pt>
                <c:pt idx="7">
                  <c:v>7.0764293936813272E-2</c:v>
                </c:pt>
                <c:pt idx="8">
                  <c:v>0.11828730969509089</c:v>
                </c:pt>
                <c:pt idx="9">
                  <c:v>0.38201286912500509</c:v>
                </c:pt>
                <c:pt idx="10">
                  <c:v>0.34024309259253438</c:v>
                </c:pt>
                <c:pt idx="11">
                  <c:v>0.1807558353315287</c:v>
                </c:pt>
                <c:pt idx="12">
                  <c:v>5.0925766517508929E-2</c:v>
                </c:pt>
                <c:pt idx="13">
                  <c:v>5.4555244624722589E-2</c:v>
                </c:pt>
                <c:pt idx="14">
                  <c:v>1.9939702072663011E-2</c:v>
                </c:pt>
                <c:pt idx="15">
                  <c:v>2.3552338301041361E-2</c:v>
                </c:pt>
                <c:pt idx="16">
                  <c:v>4.143207424816131E-2</c:v>
                </c:pt>
                <c:pt idx="17">
                  <c:v>0.11161214252623421</c:v>
                </c:pt>
                <c:pt idx="18">
                  <c:v>0.22021833429371679</c:v>
                </c:pt>
                <c:pt idx="19">
                  <c:v>0.63037662959182794</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0.27733168925131652</c:v>
                </c:pt>
                <c:pt idx="1">
                  <c:v>0.74062441212387997</c:v>
                </c:pt>
                <c:pt idx="2">
                  <c:v>6.0308015953109848E-2</c:v>
                </c:pt>
                <c:pt idx="3">
                  <c:v>0.22782338965016369</c:v>
                </c:pt>
                <c:pt idx="4">
                  <c:v>0.2440091226096287</c:v>
                </c:pt>
                <c:pt idx="5">
                  <c:v>0.19773854912076161</c:v>
                </c:pt>
                <c:pt idx="6">
                  <c:v>0.13979631448875449</c:v>
                </c:pt>
                <c:pt idx="7">
                  <c:v>6.7345200510559172E-2</c:v>
                </c:pt>
                <c:pt idx="8">
                  <c:v>7.9355952638446345E-2</c:v>
                </c:pt>
                <c:pt idx="9">
                  <c:v>0.38020659623947428</c:v>
                </c:pt>
                <c:pt idx="10">
                  <c:v>0.36592749796772778</c:v>
                </c:pt>
                <c:pt idx="11">
                  <c:v>0.1435289580403836</c:v>
                </c:pt>
                <c:pt idx="12">
                  <c:v>3.768988204030891E-2</c:v>
                </c:pt>
                <c:pt idx="13">
                  <c:v>4.4888427478961601E-2</c:v>
                </c:pt>
                <c:pt idx="14">
                  <c:v>3.4313906050276018E-2</c:v>
                </c:pt>
                <c:pt idx="15">
                  <c:v>8.9620639614888722E-3</c:v>
                </c:pt>
                <c:pt idx="16">
                  <c:v>3.8562510224462637E-2</c:v>
                </c:pt>
                <c:pt idx="17">
                  <c:v>0.1028176990277607</c:v>
                </c:pt>
                <c:pt idx="18">
                  <c:v>0.23082067072383511</c:v>
                </c:pt>
                <c:pt idx="19">
                  <c:v>0.61402893663086688</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0.37910095058215959</c:v>
                </c:pt>
                <c:pt idx="1">
                  <c:v>0.61915710285644454</c:v>
                </c:pt>
                <c:pt idx="2">
                  <c:v>8.9228251854674062E-2</c:v>
                </c:pt>
                <c:pt idx="3">
                  <c:v>0.21190372873369789</c:v>
                </c:pt>
                <c:pt idx="4">
                  <c:v>0.2050300887158619</c:v>
                </c:pt>
                <c:pt idx="5">
                  <c:v>0.16884899588038621</c:v>
                </c:pt>
                <c:pt idx="6">
                  <c:v>0.1216595179071546</c:v>
                </c:pt>
                <c:pt idx="7">
                  <c:v>6.9080652636123244E-2</c:v>
                </c:pt>
                <c:pt idx="8">
                  <c:v>0.12691823707750821</c:v>
                </c:pt>
                <c:pt idx="9">
                  <c:v>0.22937073279837941</c:v>
                </c:pt>
                <c:pt idx="10">
                  <c:v>0.36876559273436188</c:v>
                </c:pt>
                <c:pt idx="11">
                  <c:v>0.19461458544013749</c:v>
                </c:pt>
                <c:pt idx="12">
                  <c:v>6.5866811686315682E-2</c:v>
                </c:pt>
                <c:pt idx="13">
                  <c:v>8.5429507075360636E-2</c:v>
                </c:pt>
                <c:pt idx="14">
                  <c:v>4.9275146898097963E-2</c:v>
                </c:pt>
                <c:pt idx="15">
                  <c:v>4.4191897179740432E-2</c:v>
                </c:pt>
                <c:pt idx="16">
                  <c:v>0.1090461458969899</c:v>
                </c:pt>
                <c:pt idx="17">
                  <c:v>0.18181006416777051</c:v>
                </c:pt>
                <c:pt idx="18">
                  <c:v>0.2642729869557397</c:v>
                </c:pt>
                <c:pt idx="19">
                  <c:v>0.3952592909557972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0.36068927675214202</c:v>
                </c:pt>
                <c:pt idx="1">
                  <c:v>0.6388466766106432</c:v>
                </c:pt>
                <c:pt idx="2">
                  <c:v>7.9173797661052717E-2</c:v>
                </c:pt>
                <c:pt idx="3">
                  <c:v>0.20465998055414239</c:v>
                </c:pt>
                <c:pt idx="4">
                  <c:v>0.2187260860404445</c:v>
                </c:pt>
                <c:pt idx="5">
                  <c:v>0.18017299245535001</c:v>
                </c:pt>
                <c:pt idx="6">
                  <c:v>0.13005992278599299</c:v>
                </c:pt>
                <c:pt idx="7">
                  <c:v>7.0723750394744961E-2</c:v>
                </c:pt>
                <c:pt idx="8">
                  <c:v>0.1143370194899631</c:v>
                </c:pt>
                <c:pt idx="9">
                  <c:v>0.2472165843770785</c:v>
                </c:pt>
                <c:pt idx="10">
                  <c:v>0.35627181286705623</c:v>
                </c:pt>
                <c:pt idx="11">
                  <c:v>0.186567953096866</c:v>
                </c:pt>
                <c:pt idx="12">
                  <c:v>6.6114963116577538E-2</c:v>
                </c:pt>
                <c:pt idx="13">
                  <c:v>8.6672750586656813E-2</c:v>
                </c:pt>
                <c:pt idx="14">
                  <c:v>4.7477692256119378E-2</c:v>
                </c:pt>
                <c:pt idx="15">
                  <c:v>3.033721054515157E-2</c:v>
                </c:pt>
                <c:pt idx="16">
                  <c:v>9.8888419529306118E-2</c:v>
                </c:pt>
                <c:pt idx="17">
                  <c:v>0.17113878822733189</c:v>
                </c:pt>
                <c:pt idx="18">
                  <c:v>0.26401372091553482</c:v>
                </c:pt>
                <c:pt idx="19">
                  <c:v>0.43086398577846452</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76.889363539879483</c:v>
                </c:pt>
                <c:pt idx="1">
                  <c:v>115.93148078240171</c:v>
                </c:pt>
                <c:pt idx="2">
                  <c:v>76.171685247803453</c:v>
                </c:pt>
                <c:pt idx="3">
                  <c:v>111.3179963338722</c:v>
                </c:pt>
                <c:pt idx="4">
                  <c:v>111.5592232398422</c:v>
                </c:pt>
                <c:pt idx="5">
                  <c:v>109.7492728660566</c:v>
                </c:pt>
                <c:pt idx="6">
                  <c:v>107.4860814109373</c:v>
                </c:pt>
                <c:pt idx="7">
                  <c:v>95.222892076101175</c:v>
                </c:pt>
                <c:pt idx="8">
                  <c:v>69.405301093590651</c:v>
                </c:pt>
                <c:pt idx="9">
                  <c:v>153.79493944449399</c:v>
                </c:pt>
                <c:pt idx="10">
                  <c:v>102.7102018043383</c:v>
                </c:pt>
                <c:pt idx="11">
                  <c:v>76.931196198450778</c:v>
                </c:pt>
                <c:pt idx="12">
                  <c:v>57.006584082716699</c:v>
                </c:pt>
                <c:pt idx="13">
                  <c:v>51.790703739212042</c:v>
                </c:pt>
                <c:pt idx="14">
                  <c:v>72.273744614984565</c:v>
                </c:pt>
                <c:pt idx="15">
                  <c:v>29.541489808861709</c:v>
                </c:pt>
                <c:pt idx="16">
                  <c:v>38.995981944108657</c:v>
                </c:pt>
                <c:pt idx="17">
                  <c:v>60.078547997653793</c:v>
                </c:pt>
                <c:pt idx="18">
                  <c:v>87.427528358528349</c:v>
                </c:pt>
                <c:pt idx="19">
                  <c:v>142.51108398430389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84.714574951071995</c:v>
                </c:pt>
                <c:pt idx="1">
                  <c:v>106.1710961353358</c:v>
                </c:pt>
                <c:pt idx="2">
                  <c:v>66.730090599611202</c:v>
                </c:pt>
                <c:pt idx="3">
                  <c:v>99.6576851029442</c:v>
                </c:pt>
                <c:pt idx="4">
                  <c:v>106.2428141624212</c:v>
                </c:pt>
                <c:pt idx="5">
                  <c:v>115.89242031900351</c:v>
                </c:pt>
                <c:pt idx="6">
                  <c:v>63.822279831619717</c:v>
                </c:pt>
                <c:pt idx="7">
                  <c:v>102.43721105178101</c:v>
                </c:pt>
                <c:pt idx="8">
                  <c:v>93.199616082638769</c:v>
                </c:pt>
                <c:pt idx="9">
                  <c:v>166.5482184515671</c:v>
                </c:pt>
                <c:pt idx="10">
                  <c:v>92.265411767313807</c:v>
                </c:pt>
                <c:pt idx="11">
                  <c:v>92.878873863813396</c:v>
                </c:pt>
                <c:pt idx="12">
                  <c:v>77.316276913535702</c:v>
                </c:pt>
                <c:pt idx="13">
                  <c:v>63.859954824036762</c:v>
                </c:pt>
                <c:pt idx="14">
                  <c:v>40.466042879382456</c:v>
                </c:pt>
                <c:pt idx="15">
                  <c:v>53.295603502261088</c:v>
                </c:pt>
                <c:pt idx="16">
                  <c:v>37.994991851706509</c:v>
                </c:pt>
                <c:pt idx="17">
                  <c:v>61.389419247573031</c:v>
                </c:pt>
                <c:pt idx="18">
                  <c:v>83.329869174483122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General</c:formatCode>
                <c:ptCount val="19"/>
                <c:pt idx="0">
                  <c:v>0.33029073698444888</c:v>
                </c:pt>
                <c:pt idx="1">
                  <c:v>0.66903313049357671</c:v>
                </c:pt>
                <c:pt idx="2">
                  <c:v>5.4766734279918863E-2</c:v>
                </c:pt>
                <c:pt idx="3">
                  <c:v>0.21129141311697089</c:v>
                </c:pt>
                <c:pt idx="4">
                  <c:v>0.21839080459770119</c:v>
                </c:pt>
                <c:pt idx="5">
                  <c:v>0.18356997971602429</c:v>
                </c:pt>
                <c:pt idx="6">
                  <c:v>0.20216362407031779</c:v>
                </c:pt>
                <c:pt idx="7">
                  <c:v>0.12609871534820821</c:v>
                </c:pt>
                <c:pt idx="8">
                  <c:v>0.33637592968221769</c:v>
                </c:pt>
                <c:pt idx="9">
                  <c:v>0.29783637592968221</c:v>
                </c:pt>
                <c:pt idx="10">
                  <c:v>0.15652467883705209</c:v>
                </c:pt>
                <c:pt idx="11">
                  <c:v>3.9553752535496957E-2</c:v>
                </c:pt>
                <c:pt idx="12">
                  <c:v>4.1920216362407031E-2</c:v>
                </c:pt>
                <c:pt idx="13">
                  <c:v>2.0622041920216359E-2</c:v>
                </c:pt>
                <c:pt idx="14">
                  <c:v>1.690331304935767E-2</c:v>
                </c:pt>
                <c:pt idx="15">
                  <c:v>4.3272481406355652E-2</c:v>
                </c:pt>
                <c:pt idx="16">
                  <c:v>9.9729546991210283E-2</c:v>
                </c:pt>
                <c:pt idx="17">
                  <c:v>0.21129141311697089</c:v>
                </c:pt>
                <c:pt idx="18">
                  <c:v>0.62373225152129819</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General</c:formatCode>
                <c:ptCount val="19"/>
                <c:pt idx="0">
                  <c:v>0.34348697394789579</c:v>
                </c:pt>
                <c:pt idx="1">
                  <c:v>0.65571142284569139</c:v>
                </c:pt>
                <c:pt idx="2">
                  <c:v>6.0921843687374751E-2</c:v>
                </c:pt>
                <c:pt idx="3">
                  <c:v>0.22444889779559121</c:v>
                </c:pt>
                <c:pt idx="4">
                  <c:v>0.21643286573146289</c:v>
                </c:pt>
                <c:pt idx="5">
                  <c:v>0.18316633266533069</c:v>
                </c:pt>
                <c:pt idx="6">
                  <c:v>0.1907815631262525</c:v>
                </c:pt>
                <c:pt idx="7">
                  <c:v>0.12064128256513031</c:v>
                </c:pt>
                <c:pt idx="8">
                  <c:v>0.32024048096192392</c:v>
                </c:pt>
                <c:pt idx="9">
                  <c:v>0.29498997995991982</c:v>
                </c:pt>
                <c:pt idx="10">
                  <c:v>0.1615230460921844</c:v>
                </c:pt>
                <c:pt idx="11">
                  <c:v>4.3286573146292577E-2</c:v>
                </c:pt>
                <c:pt idx="12">
                  <c:v>4.3286573146292577E-2</c:v>
                </c:pt>
                <c:pt idx="13">
                  <c:v>2.1643286573146289E-2</c:v>
                </c:pt>
                <c:pt idx="14">
                  <c:v>1.88376753507014E-2</c:v>
                </c:pt>
                <c:pt idx="15">
                  <c:v>4.6893787575150302E-2</c:v>
                </c:pt>
                <c:pt idx="16">
                  <c:v>0.1110220440881764</c:v>
                </c:pt>
                <c:pt idx="17">
                  <c:v>0.22244488977955909</c:v>
                </c:pt>
                <c:pt idx="18">
                  <c:v>0.59519038076152309</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General</c:formatCode>
                <c:ptCount val="19"/>
                <c:pt idx="0">
                  <c:v>0.25917926565874733</c:v>
                </c:pt>
                <c:pt idx="1">
                  <c:v>0.74082073434125273</c:v>
                </c:pt>
                <c:pt idx="2">
                  <c:v>2.159827213822894E-2</c:v>
                </c:pt>
                <c:pt idx="3">
                  <c:v>0.14038876889848809</c:v>
                </c:pt>
                <c:pt idx="4">
                  <c:v>0.2289416846652268</c:v>
                </c:pt>
                <c:pt idx="5">
                  <c:v>0.18574514038876891</c:v>
                </c:pt>
                <c:pt idx="6">
                  <c:v>0.26349892008639308</c:v>
                </c:pt>
                <c:pt idx="7">
                  <c:v>0.15550755939524841</c:v>
                </c:pt>
                <c:pt idx="8">
                  <c:v>0.42332613390928719</c:v>
                </c:pt>
                <c:pt idx="9">
                  <c:v>0.31317494600431972</c:v>
                </c:pt>
                <c:pt idx="10">
                  <c:v>0.12958963282937369</c:v>
                </c:pt>
                <c:pt idx="11">
                  <c:v>1.9438444924406051E-2</c:v>
                </c:pt>
                <c:pt idx="12">
                  <c:v>3.4557235421166309E-2</c:v>
                </c:pt>
                <c:pt idx="13">
                  <c:v>1.511879049676026E-2</c:v>
                </c:pt>
                <c:pt idx="14">
                  <c:v>6.4794816414686816E-3</c:v>
                </c:pt>
                <c:pt idx="15">
                  <c:v>2.375809935205184E-2</c:v>
                </c:pt>
                <c:pt idx="16">
                  <c:v>3.8876889848812088E-2</c:v>
                </c:pt>
                <c:pt idx="17">
                  <c:v>0.15118790496760259</c:v>
                </c:pt>
                <c:pt idx="18">
                  <c:v>0.77753779697624192</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0.60070000000000001</c:v>
                </c:pt>
                <c:pt idx="1">
                  <c:v>0.39939999999999998</c:v>
                </c:pt>
                <c:pt idx="2">
                  <c:v>0.36969999999999997</c:v>
                </c:pt>
                <c:pt idx="3">
                  <c:v>0.30080000000000001</c:v>
                </c:pt>
                <c:pt idx="4">
                  <c:v>0.2404</c:v>
                </c:pt>
                <c:pt idx="5">
                  <c:v>0.2273</c:v>
                </c:pt>
                <c:pt idx="6">
                  <c:v>0.24990000000000001</c:v>
                </c:pt>
                <c:pt idx="7">
                  <c:v>0.24879999999999999</c:v>
                </c:pt>
                <c:pt idx="8">
                  <c:v>0.62949999999999995</c:v>
                </c:pt>
                <c:pt idx="9">
                  <c:v>0.56079999999999997</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General"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5855010.0000000037</c:v>
                </c:pt>
                <c:pt idx="1">
                  <c:v>5309876.5299999956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1.2486442516268981E-2</c:v>
                </c:pt>
                <c:pt idx="1">
                  <c:v>3.0097613882863342E-3</c:v>
                </c:pt>
                <c:pt idx="2">
                  <c:v>7.8904555314533616E-3</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1.9207889568969225E-3</c:v>
                </c:pt>
                <c:pt idx="1">
                  <c:v>2.8668491893983918E-3</c:v>
                </c:pt>
                <c:pt idx="2">
                  <c:v>3.7555724381118931E-3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Sheet1!$D$2:$D$4</c:f>
              <c:numCache>
                <c:formatCode>General</c:formatCode>
                <c:ptCount val="3"/>
                <c:pt idx="0">
                  <c:v>-0.15723270440251569</c:v>
                </c:pt>
                <c:pt idx="1">
                  <c:v>0.21212121212121215</c:v>
                </c:pt>
                <c:pt idx="2">
                  <c:v>0.13419913419913421</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0.22220000000000001</c:v>
                </c:pt>
                <c:pt idx="1">
                  <c:v>0.31890000000000002</c:v>
                </c:pt>
                <c:pt idx="2">
                  <c:v>8.6499999999999994E-2</c:v>
                </c:pt>
                <c:pt idx="3">
                  <c:v>0.1027</c:v>
                </c:pt>
                <c:pt idx="4">
                  <c:v>2.7199999999999998E-2</c:v>
                </c:pt>
                <c:pt idx="5">
                  <c:v>5.8700000000000002E-2</c:v>
                </c:pt>
                <c:pt idx="6">
                  <c:v>4.7699999999999999E-2</c:v>
                </c:pt>
                <c:pt idx="7">
                  <c:v>1.2800000000000001E-2</c:v>
                </c:pt>
                <c:pt idx="8">
                  <c:v>1.2200000000000001E-2</c:v>
                </c:pt>
                <c:pt idx="9">
                  <c:v>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0.20780000000000001</c:v>
                </c:pt>
                <c:pt idx="1">
                  <c:v>0.1908</c:v>
                </c:pt>
                <c:pt idx="2">
                  <c:v>0.12570000000000001</c:v>
                </c:pt>
                <c:pt idx="3">
                  <c:v>9.6000000000000002E-2</c:v>
                </c:pt>
                <c:pt idx="4">
                  <c:v>7.3499999999999996E-2</c:v>
                </c:pt>
                <c:pt idx="5">
                  <c:v>6.0699999999999997E-2</c:v>
                </c:pt>
                <c:pt idx="6">
                  <c:v>5.5399999999999998E-2</c:v>
                </c:pt>
                <c:pt idx="7">
                  <c:v>2.0299999999999999E-2</c:v>
                </c:pt>
                <c:pt idx="8">
                  <c:v>1.9099999999999999E-2</c:v>
                </c:pt>
                <c:pt idx="9">
                  <c:v>1.78E-2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General"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General</c:formatCode>
                <c:ptCount val="3"/>
                <c:pt idx="0">
                  <c:v>5.4595986984815617E-2</c:v>
                </c:pt>
                <c:pt idx="1">
                  <c:v>5.0610086767895877E-2</c:v>
                </c:pt>
                <c:pt idx="2">
                  <c:v>5.4545454545454543E-2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General</c:formatCode>
                <c:ptCount val="3"/>
                <c:pt idx="0">
                  <c:v>2.670470019924602E-2</c:v>
                </c:pt>
                <c:pt idx="1">
                  <c:v>2.9972908275160186E-2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Sheet1!$E$2:$E$4</c:f>
              <c:numCache>
                <c:formatCode>General</c:formatCode>
                <c:ptCount val="3"/>
                <c:pt idx="0">
                  <c:v>-0.53737273404519492</c:v>
                </c:pt>
                <c:pt idx="1">
                  <c:v>-0.43986070184837933</c:v>
                </c:pt>
                <c:pt idx="2">
                  <c:v>-0.18181818181818177</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25</c:v>
                </c:pt>
                <c:pt idx="12">
                  <c:v>25</c:v>
                </c:pt>
                <c:pt idx="13">
                  <c:v>23</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14</c:v>
                </c:pt>
                <c:pt idx="11">
                  <c:v>6</c:v>
                </c:pt>
                <c:pt idx="12">
                  <c:v>8</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10927428</c:v>
                </c:pt>
                <c:pt idx="12">
                  <c:v>11909118</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4.9228246330396665E-2</c:v>
                </c:pt>
                <c:pt idx="10">
                  <c:v>4.2428766398708365E-2</c:v>
                </c:pt>
                <c:pt idx="11">
                  <c:v>7.6530906072858285E-2</c:v>
                </c:pt>
                <c:pt idx="12">
                  <c:v>8.340623164651241E-2</c:v>
                </c:pt>
                <c:pt idx="13">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Sheet1!$C$2:$C$12</c:f>
              <c:numCache>
                <c:formatCode>General</c:formatCode>
                <c:ptCount val="11"/>
                <c:pt idx="0">
                  <c:v>72416</c:v>
                </c:pt>
                <c:pt idx="1">
                  <c:v>242355</c:v>
                </c:pt>
                <c:pt idx="2">
                  <c:v>63858</c:v>
                </c:pt>
                <c:pt idx="3">
                  <c:v>12796</c:v>
                </c:pt>
                <c:pt idx="4">
                  <c:v>256</c:v>
                </c:pt>
                <c:pt idx="5">
                  <c:v>8369</c:v>
                </c:pt>
                <c:pt idx="6">
                  <c:v>4161</c:v>
                </c:pt>
                <c:pt idx="7">
                  <c:v>90</c:v>
                </c:pt>
                <c:pt idx="8">
                  <c:v>88</c:v>
                </c:pt>
                <c:pt idx="9">
                  <c:v>1</c:v>
                </c:pt>
                <c:pt idx="10">
                  <c:v>303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Sheet1!$D$2:$D$12</c:f>
              <c:numCache>
                <c:formatCode>General</c:formatCode>
                <c:ptCount val="11"/>
                <c:pt idx="0">
                  <c:v>109748</c:v>
                </c:pt>
                <c:pt idx="1">
                  <c:v>63964</c:v>
                </c:pt>
                <c:pt idx="2">
                  <c:v>51382</c:v>
                </c:pt>
                <c:pt idx="3">
                  <c:v>8518</c:v>
                </c:pt>
                <c:pt idx="4">
                  <c:v>102</c:v>
                </c:pt>
                <c:pt idx="5">
                  <c:v>7838</c:v>
                </c:pt>
                <c:pt idx="6">
                  <c:v>2440</c:v>
                </c:pt>
                <c:pt idx="7">
                  <c:v>36</c:v>
                </c:pt>
                <c:pt idx="8">
                  <c:v>0</c:v>
                </c:pt>
                <c:pt idx="9">
                  <c:v>3676</c:v>
                </c:pt>
                <c:pt idx="10">
                  <c:v>177</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Sheet1!$E$2:$E$12</c:f>
              <c:numCache>
                <c:formatCode>General</c:formatCode>
                <c:ptCount val="11"/>
                <c:pt idx="0">
                  <c:v>1.8117543084401239E-2</c:v>
                </c:pt>
                <c:pt idx="1">
                  <c:v>6.6844092343875717E-4</c:v>
                </c:pt>
                <c:pt idx="2">
                  <c:v>1.268439349807385E-2</c:v>
                </c:pt>
                <c:pt idx="3">
                  <c:v>2.8211941231634889E-2</c:v>
                </c:pt>
                <c:pt idx="4">
                  <c:v>2.34375E-2</c:v>
                </c:pt>
                <c:pt idx="5">
                  <c:v>5.7354522643087588E-2</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Sheet1!$F$2:$F$12</c:f>
              <c:numCache>
                <c:formatCode>General</c:formatCode>
                <c:ptCount val="11"/>
                <c:pt idx="0">
                  <c:v>5.0205926303896198E-3</c:v>
                </c:pt>
                <c:pt idx="1">
                  <c:v>4.6901382027390398E-5</c:v>
                </c:pt>
                <c:pt idx="2">
                  <c:v>1.06846755673193E-2</c:v>
                </c:pt>
                <c:pt idx="3">
                  <c:v>2.5945057525240671E-2</c:v>
                </c:pt>
                <c:pt idx="4">
                  <c:v>9.8039215686274508E-3</c:v>
                </c:pt>
                <c:pt idx="5">
                  <c:v>1.543761163562133E-2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c:v>
                </c:pt>
                <c:pt idx="1">
                  <c:v>22587</c:v>
                </c:pt>
                <c:pt idx="2">
                  <c:v>21894</c:v>
                </c:pt>
                <c:pt idx="3">
                  <c:v>20390</c:v>
                </c:pt>
                <c:pt idx="4">
                  <c:v>5214</c:v>
                </c:pt>
                <c:pt idx="5">
                  <c:v>12900</c:v>
                </c:pt>
                <c:pt idx="6">
                  <c:v>7159</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c:v>
                </c:pt>
                <c:pt idx="1">
                  <c:v>23289</c:v>
                </c:pt>
                <c:pt idx="2">
                  <c:v>13489</c:v>
                </c:pt>
                <c:pt idx="3">
                  <c:v>11406</c:v>
                </c:pt>
                <c:pt idx="4">
                  <c:v>9600</c:v>
                </c:pt>
                <c:pt idx="5">
                  <c:v>6460</c:v>
                </c:pt>
                <c:pt idx="6">
                  <c:v>5847</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2.131112699731437E-2</c:v>
                </c:pt>
                <c:pt idx="1">
                  <c:v>1.8594766901314921E-2</c:v>
                </c:pt>
                <c:pt idx="2">
                  <c:v>5.1018543893304097E-2</c:v>
                </c:pt>
                <c:pt idx="3">
                  <c:v>0.20426679744973031</c:v>
                </c:pt>
                <c:pt idx="4">
                  <c:v>1.6494054468738011E-2</c:v>
                </c:pt>
                <c:pt idx="5">
                  <c:v>4.046511627906977E-2</c:v>
                </c:pt>
                <c:pt idx="6">
                  <c:v>7.5848582204218473E-2</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1.546553474208729E-2</c:v>
                </c:pt>
                <c:pt idx="1">
                  <c:v>5.1955858989222378E-3</c:v>
                </c:pt>
                <c:pt idx="2">
                  <c:v>3.0098598858329009E-2</c:v>
                </c:pt>
                <c:pt idx="3">
                  <c:v>0.11923549009293349</c:v>
                </c:pt>
                <c:pt idx="4">
                  <c:v>8.2291666666666659E-3</c:v>
                </c:pt>
                <c:pt idx="5">
                  <c:v>5.4643962848297208E-2</c:v>
                </c:pt>
                <c:pt idx="6">
                  <c:v>6.7898067384983746E-2</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General</c:formatCode>
                <c:ptCount val="5"/>
                <c:pt idx="0">
                  <c:v>0.77662548940693488</c:v>
                </c:pt>
                <c:pt idx="1">
                  <c:v>0.64362092648730584</c:v>
                </c:pt>
                <c:pt idx="2">
                  <c:v>0.67197921154130547</c:v>
                </c:pt>
                <c:pt idx="3">
                  <c:v>0.53269911063730901</c:v>
                </c:pt>
                <c:pt idx="4">
                  <c:v>0.65064323766837007</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General</c:formatCode>
                <c:ptCount val="5"/>
                <c:pt idx="0">
                  <c:v>0.2233745105930651</c:v>
                </c:pt>
                <c:pt idx="1">
                  <c:v>0.35637907351269421</c:v>
                </c:pt>
                <c:pt idx="2">
                  <c:v>0.32802078845869448</c:v>
                </c:pt>
                <c:pt idx="3">
                  <c:v>0.46730088936269099</c:v>
                </c:pt>
                <c:pt idx="4">
                  <c:v>0.34935676233162988</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General"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0.26165320074580478</c:v>
                </c:pt>
                <c:pt idx="1">
                  <c:v>7.2660481221699366E-2</c:v>
                </c:pt>
                <c:pt idx="2">
                  <c:v>7.8137485572227647E-2</c:v>
                </c:pt>
                <c:pt idx="3">
                  <c:v>0.24779699014472159</c:v>
                </c:pt>
                <c:pt idx="4">
                  <c:v>0.1935152712421202</c:v>
                </c:pt>
                <c:pt idx="5">
                  <c:v>3.802272929059753E-2</c:v>
                </c:pt>
                <c:pt idx="6">
                  <c:v>3.7806312705318298E-2</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0.20034038183616029</c:v>
                </c:pt>
                <c:pt idx="1">
                  <c:v>6.9231573743059258E-2</c:v>
                </c:pt>
                <c:pt idx="2">
                  <c:v>8.1639347379630328E-2</c:v>
                </c:pt>
                <c:pt idx="3">
                  <c:v>0.5043403438046703</c:v>
                </c:pt>
                <c:pt idx="4">
                  <c:v>7.626739940670875E-2</c:v>
                </c:pt>
                <c:pt idx="5">
                  <c:v>2.8285920742374689E-2</c:v>
                </c:pt>
                <c:pt idx="6">
                  <c:v>5.288278694759261E-2</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0.4658672897491356</c:v>
                </c:pt>
                <c:pt idx="1">
                  <c:v>0.10319540266178311</c:v>
                </c:pt>
                <c:pt idx="2">
                  <c:v>0.1377228019766028</c:v>
                </c:pt>
                <c:pt idx="3">
                  <c:v>0.15971487662019859</c:v>
                </c:pt>
                <c:pt idx="4">
                  <c:v>0.1105760881577493</c:v>
                </c:pt>
                <c:pt idx="5">
                  <c:v>4.1197644495666312E-2</c:v>
                </c:pt>
                <c:pt idx="6">
                  <c:v>9.0581140177767958E-2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0.23122847301951779</c:v>
                </c:pt>
                <c:pt idx="1">
                  <c:v>7.7788356528800645E-2</c:v>
                </c:pt>
                <c:pt idx="2">
                  <c:v>7.3251939178404418E-2</c:v>
                </c:pt>
                <c:pt idx="3">
                  <c:v>0.48069782419982637</c:v>
                </c:pt>
                <c:pt idx="4">
                  <c:v>6.3918680518607718E-2</c:v>
                </c:pt>
                <c:pt idx="5">
                  <c:v>3.1043656016353501E-2</c:v>
                </c:pt>
                <c:pt idx="6">
                  <c:v>5.0385035423258943E-2</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0.45009220647605119</c:v>
                </c:pt>
                <c:pt idx="1">
                  <c:v>0.11204332873685439</c:v>
                </c:pt>
                <c:pt idx="2">
                  <c:v>9.4740077420212329E-2</c:v>
                </c:pt>
                <c:pt idx="3">
                  <c:v>0.1934508481334419</c:v>
                </c:pt>
                <c:pt idx="4">
                  <c:v>4.4799056337326178E-2</c:v>
                </c:pt>
                <c:pt idx="5">
                  <c:v>7.9729527670249711E-2</c:v>
                </c:pt>
                <c:pt idx="6">
                  <c:v>5.3654200794138657E-2</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General</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General"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General</c:formatCode>
                <c:ptCount val="10"/>
                <c:pt idx="0">
                  <c:v>627530</c:v>
                </c:pt>
                <c:pt idx="1">
                  <c:v>90520</c:v>
                </c:pt>
                <c:pt idx="2">
                  <c:v>77689</c:v>
                </c:pt>
                <c:pt idx="3">
                  <c:v>62973</c:v>
                </c:pt>
                <c:pt idx="4">
                  <c:v>1754</c:v>
                </c:pt>
                <c:pt idx="5">
                  <c:v>1304</c:v>
                </c:pt>
                <c:pt idx="6">
                  <c:v>3946</c:v>
                </c:pt>
                <c:pt idx="7">
                  <c:v>17700</c:v>
                </c:pt>
                <c:pt idx="8">
                  <c:v>30242</c:v>
                </c:pt>
                <c:pt idx="9">
                  <c:v>89829</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General</c:formatCode>
                <c:ptCount val="10"/>
                <c:pt idx="0">
                  <c:v>697450</c:v>
                </c:pt>
                <c:pt idx="1">
                  <c:v>84941</c:v>
                </c:pt>
                <c:pt idx="2">
                  <c:v>69216</c:v>
                </c:pt>
                <c:pt idx="3">
                  <c:v>64166</c:v>
                </c:pt>
                <c:pt idx="4">
                  <c:v>37089</c:v>
                </c:pt>
                <c:pt idx="5">
                  <c:v>33217</c:v>
                </c:pt>
                <c:pt idx="6">
                  <c:v>36548</c:v>
                </c:pt>
                <c:pt idx="7">
                  <c:v>33224</c:v>
                </c:pt>
                <c:pt idx="8">
                  <c:v>34027</c:v>
                </c:pt>
                <c:pt idx="9">
                  <c:v>34562</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General"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2171137670</c:v>
                </c:pt>
                <c:pt idx="1">
                  <c:v>1409794800</c:v>
                </c:pt>
                <c:pt idx="2">
                  <c:v>838853470</c:v>
                </c:pt>
                <c:pt idx="3">
                  <c:v>1343913030</c:v>
                </c:pt>
                <c:pt idx="4">
                  <c:v>1722670890</c:v>
                </c:pt>
                <c:pt idx="5">
                  <c:v>1536569670</c:v>
                </c:pt>
                <c:pt idx="6">
                  <c:v>1706931110</c:v>
                </c:pt>
                <c:pt idx="7">
                  <c:v>1825548220</c:v>
                </c:pt>
                <c:pt idx="8">
                  <c:v>1225959440</c:v>
                </c:pt>
                <c:pt idx="9">
                  <c:v>1340740700</c:v>
                </c:pt>
                <c:pt idx="10">
                  <c:v>1259919730</c:v>
                </c:pt>
                <c:pt idx="11">
                  <c:v>1521517030</c:v>
                </c:pt>
                <c:pt idx="12">
                  <c:v>1599824990</c:v>
                </c:pt>
                <c:pt idx="13">
                  <c:v>1159032100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176293710</c:v>
                </c:pt>
                <c:pt idx="1">
                  <c:v>96446820</c:v>
                </c:pt>
                <c:pt idx="2">
                  <c:v>50905880</c:v>
                </c:pt>
                <c:pt idx="3">
                  <c:v>77097180</c:v>
                </c:pt>
                <c:pt idx="4">
                  <c:v>99600390</c:v>
                </c:pt>
                <c:pt idx="5">
                  <c:v>76636040</c:v>
                </c:pt>
                <c:pt idx="6">
                  <c:v>111637450</c:v>
                </c:pt>
                <c:pt idx="7">
                  <c:v>131957650</c:v>
                </c:pt>
                <c:pt idx="8">
                  <c:v>49821820</c:v>
                </c:pt>
                <c:pt idx="9">
                  <c:v>74664920</c:v>
                </c:pt>
                <c:pt idx="10">
                  <c:v>70314520</c:v>
                </c:pt>
                <c:pt idx="11">
                  <c:v>133857270</c:v>
                </c:pt>
                <c:pt idx="12">
                  <c:v>148897640</c:v>
                </c:pt>
                <c:pt idx="13">
                  <c:v>67897170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t>628万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dLbl>
              <c:idx val="1"/>
              <c:tx>
                <c:rich>
                  <a:bodyPr/>
                  <a:lstStyle/>
                  <a:p>
                    <a:r>
                      <a:t>445万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506-4A7E-9B30-0A1D9F15B698}"/>
                </c:ext>
              </c:extLst>
            </c:dLbl>
            <c:dLbl>
              <c:idx val="2"/>
              <c:tx>
                <c:rich>
                  <a:bodyPr/>
                  <a:lstStyle/>
                  <a:p>
                    <a:r>
                      <a:t>245万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06-4A7E-9B30-0A1D9F15B698}"/>
                </c:ext>
              </c:extLst>
            </c:dLbl>
            <c:dLbl>
              <c:idx val="3"/>
              <c:tx>
                <c:rich>
                  <a:bodyPr/>
                  <a:lstStyle/>
                  <a:p>
                    <a:r>
                      <a:t>197万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506-4A7E-9B30-0A1D9F15B698}"/>
                </c:ext>
              </c:extLst>
            </c:dLbl>
            <c:dLbl>
              <c:idx val="4"/>
              <c:tx>
                <c:rich>
                  <a:bodyPr/>
                  <a:lstStyle/>
                  <a:p>
                    <a:r>
                      <a:t>178万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506-4A7E-9B30-0A1D9F15B698}"/>
                </c:ext>
              </c:extLst>
            </c:dLbl>
            <c:dLbl>
              <c:idx val="5"/>
              <c:tx>
                <c:rich>
                  <a:bodyPr/>
                  <a:lstStyle/>
                  <a:p>
                    <a:r>
                      <a:t>168万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506-4A7E-9B30-0A1D9F15B698}"/>
                </c:ext>
              </c:extLst>
            </c:dLbl>
            <c:dLbl>
              <c:idx val="6"/>
              <c:tx>
                <c:rich>
                  <a:bodyPr/>
                  <a:lstStyle/>
                  <a:p>
                    <a:r>
                      <a:t>115万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06-4A7E-9B30-0A1D9F15B698}"/>
                </c:ext>
              </c:extLst>
            </c:dLbl>
            <c:dLbl>
              <c:idx val="7"/>
              <c:tx>
                <c:rich>
                  <a:bodyPr/>
                  <a:lstStyle/>
                  <a:p>
                    <a:r>
                      <a:t>81万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506-4A7E-9B30-0A1D9F15B698}"/>
                </c:ext>
              </c:extLst>
            </c:dLbl>
            <c:dLbl>
              <c:idx val="8"/>
              <c:tx>
                <c:rich>
                  <a:bodyPr/>
                  <a:lstStyle/>
                  <a:p>
                    <a:r>
                      <a:t>79万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506-4A7E-9B30-0A1D9F15B698}"/>
                </c:ext>
              </c:extLst>
            </c:dLbl>
            <c:dLbl>
              <c:idx val="9"/>
              <c:tx>
                <c:rich>
                  <a:bodyPr/>
                  <a:lstStyle/>
                  <a:p>
                    <a:r>
                      <a:t>36万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506-4A7E-9B30-0A1D9F15B6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a:t>35%</a:t>
                    </a:r>
                  </a:p>
                  <a:p>
                    <a:r>
                      <a:rPr lang="en-US" altLang="zh-CN"/>
                      <a:t>8,411,848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DD5-4930-A094-C7477E5D777E}"/>
                </c:ext>
              </c:extLst>
            </c:dLbl>
            <c:dLbl>
              <c:idx val="1"/>
              <c:tx>
                <c:rich>
                  <a:bodyPr/>
                  <a:lstStyle/>
                  <a:p>
                    <a:r>
                      <a:rPr lang="en-US" altLang="zh-CN"/>
                      <a:t>39%</a:t>
                    </a:r>
                  </a:p>
                  <a:p>
                    <a:r>
                      <a:rPr lang="en-US" altLang="zh-CN"/>
                      <a:t>4,406,802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DD5-4930-A094-C7477E5D777E}"/>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8411847.8599999994</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a:t>60%</a:t>
                    </a:r>
                  </a:p>
                  <a:p>
                    <a:r>
                      <a:rPr lang="en-US" altLang="zh-CN"/>
                      <a:t>14,210,983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DD5-4930-A094-C7477E5D777E}"/>
                </c:ext>
              </c:extLst>
            </c:dLbl>
            <c:dLbl>
              <c:idx val="1"/>
              <c:tx>
                <c:rich>
                  <a:bodyPr/>
                  <a:lstStyle/>
                  <a:p>
                    <a:r>
                      <a:rPr lang="en-US" altLang="zh-CN"/>
                      <a:t>56%</a:t>
                    </a:r>
                  </a:p>
                  <a:p>
                    <a:r>
                      <a:rPr lang="en-US" altLang="zh-CN"/>
                      <a:t>6,229,678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D5-4930-A094-C7477E5D777E}"/>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14210983.279999999</c:v>
                </c:pt>
                <c:pt idx="1">
                  <c:v>6229678.2101513986</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13503.046549459001</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tx>
                <c:rich>
                  <a:bodyPr/>
                  <a:lstStyle/>
                  <a:p>
                    <a:r>
                      <a:rPr lang="en-US" altLang="zh-CN"/>
                      <a:t>4%</a:t>
                    </a:r>
                  </a:p>
                  <a:p>
                    <a:r>
                      <a:rPr lang="en-US" altLang="zh-CN"/>
                      <a:t>1,026,286</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tx>
                <c:rich>
                  <a:bodyPr/>
                  <a:lstStyle/>
                  <a:p>
                    <a:r>
                      <a:rPr lang="en-US" altLang="zh-CN"/>
                      <a:t>5%</a:t>
                    </a:r>
                  </a:p>
                  <a:p>
                    <a:r>
                      <a:rPr lang="en-US" altLang="zh-CN"/>
                      <a:t>514,904</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514903.76329914201</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General"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TOP其他商家</c:v>
                </c:pt>
              </c:strCache>
            </c:strRef>
          </c:cat>
          <c:val>
            <c:numRef>
              <c:f>Sheet1!$B$2:$B$7</c:f>
              <c:numCache>
                <c:formatCode>General</c:formatCode>
                <c:ptCount val="6"/>
                <c:pt idx="0">
                  <c:v>6283862</c:v>
                </c:pt>
                <c:pt idx="1">
                  <c:v>4454395</c:v>
                </c:pt>
                <c:pt idx="2">
                  <c:v>2449331</c:v>
                </c:pt>
                <c:pt idx="3">
                  <c:v>8555925</c:v>
                </c:pt>
                <c:pt idx="4">
                  <c:v>2311611</c:v>
                </c:pt>
                <c:pt idx="5">
                  <c:v>1724957</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1.0000009147854163</c:v>
                </c:pt>
                <c:pt idx="1">
                  <c:v>0.39871170433884778</c:v>
                </c:pt>
                <c:pt idx="2">
                  <c:v>0</c:v>
                </c:pt>
                <c:pt idx="3">
                  <c:v>1.0000030932458976</c:v>
                </c:pt>
                <c:pt idx="4">
                  <c:v>0.62784573814509348</c:v>
                </c:pt>
                <c:pt idx="5">
                  <c:v>0.5681185862936845</c:v>
                </c:pt>
                <c:pt idx="6">
                  <c:v>0</c:v>
                </c:pt>
                <c:pt idx="7">
                  <c:v>0.29958364362165518</c:v>
                </c:pt>
                <c:pt idx="8">
                  <c:v>0</c:v>
                </c:pt>
                <c:pt idx="9">
                  <c:v>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0.99137536756854305</c:v>
                </c:pt>
                <c:pt idx="1">
                  <c:v>0.18426116229027736</c:v>
                </c:pt>
                <c:pt idx="2">
                  <c:v>0</c:v>
                </c:pt>
                <c:pt idx="3">
                  <c:v>0.90565620096258947</c:v>
                </c:pt>
                <c:pt idx="4">
                  <c:v>0.55937815836792937</c:v>
                </c:pt>
                <c:pt idx="5">
                  <c:v>0.62504664944103872</c:v>
                </c:pt>
                <c:pt idx="6">
                  <c:v>0.91092326909783283</c:v>
                </c:pt>
                <c:pt idx="7">
                  <c:v>0.37000434755605244</c:v>
                </c:pt>
                <c:pt idx="8">
                  <c:v>0</c:v>
                </c:pt>
                <c:pt idx="9">
                  <c:v>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General"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2023年12月胶囊咖啡购买人群画像（Nespresso官旗vs.行业）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0.30204472526156662</c:v>
                </c:pt>
                <c:pt idx="1">
                  <c:v>0.69540545183538105</c:v>
                </c:pt>
                <c:pt idx="2">
                  <c:v>2.9399890970796191E-2</c:v>
                </c:pt>
                <c:pt idx="3">
                  <c:v>0.1155389292970266</c:v>
                </c:pt>
                <c:pt idx="4">
                  <c:v>0.19865671595268181</c:v>
                </c:pt>
                <c:pt idx="5">
                  <c:v>0.21231466953620559</c:v>
                </c:pt>
                <c:pt idx="6">
                  <c:v>0.18395095228317829</c:v>
                </c:pt>
                <c:pt idx="7">
                  <c:v>9.7747328739237235E-2</c:v>
                </c:pt>
                <c:pt idx="8">
                  <c:v>0.1646751265162287</c:v>
                </c:pt>
                <c:pt idx="9">
                  <c:v>0.45243042565329727</c:v>
                </c:pt>
                <c:pt idx="10">
                  <c:v>0.32986076149276361</c:v>
                </c:pt>
                <c:pt idx="11">
                  <c:v>0.1353434901334338</c:v>
                </c:pt>
                <c:pt idx="12">
                  <c:v>2.7366052262359671E-2</c:v>
                </c:pt>
                <c:pt idx="13">
                  <c:v>3.5794000355945758E-2</c:v>
                </c:pt>
                <c:pt idx="14">
                  <c:v>1.390388641695153E-2</c:v>
                </c:pt>
                <c:pt idx="15">
                  <c:v>1.014475969525864E-2</c:v>
                </c:pt>
                <c:pt idx="16">
                  <c:v>3.7805517236688763E-2</c:v>
                </c:pt>
                <c:pt idx="17">
                  <c:v>9.1648689076442955E-2</c:v>
                </c:pt>
                <c:pt idx="18">
                  <c:v>0.19890065816458011</c:v>
                </c:pt>
                <c:pt idx="19">
                  <c:v>0.65391644596541953</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0.2736827527606352</c:v>
                </c:pt>
                <c:pt idx="1">
                  <c:v>0.72456867314693796</c:v>
                </c:pt>
                <c:pt idx="2">
                  <c:v>2.6850849879291729E-2</c:v>
                </c:pt>
                <c:pt idx="3">
                  <c:v>0.1187906098042758</c:v>
                </c:pt>
                <c:pt idx="4">
                  <c:v>0.19608684089451001</c:v>
                </c:pt>
                <c:pt idx="5">
                  <c:v>0.21421728801772211</c:v>
                </c:pt>
                <c:pt idx="6">
                  <c:v>0.18581688231025581</c:v>
                </c:pt>
                <c:pt idx="7">
                  <c:v>0.1060532393055932</c:v>
                </c:pt>
                <c:pt idx="8">
                  <c:v>0.1527873745750625</c:v>
                </c:pt>
                <c:pt idx="9">
                  <c:v>0.46112581025394311</c:v>
                </c:pt>
                <c:pt idx="10">
                  <c:v>0.3283302725454309</c:v>
                </c:pt>
                <c:pt idx="11">
                  <c:v>0.13025146651060501</c:v>
                </c:pt>
                <c:pt idx="12">
                  <c:v>2.903788104601069E-2</c:v>
                </c:pt>
                <c:pt idx="13">
                  <c:v>3.357981449568611E-2</c:v>
                </c:pt>
                <c:pt idx="14">
                  <c:v>1.410043094261608E-2</c:v>
                </c:pt>
                <c:pt idx="15">
                  <c:v>8.8371960115501136E-3</c:v>
                </c:pt>
                <c:pt idx="16">
                  <c:v>4.009437874763673E-2</c:v>
                </c:pt>
                <c:pt idx="17">
                  <c:v>9.855657212372515E-2</c:v>
                </c:pt>
                <c:pt idx="18">
                  <c:v>0.22096589181113321</c:v>
                </c:pt>
                <c:pt idx="19">
                  <c:v>0.62685349614565156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0.28597478241385432</c:v>
                </c:pt>
                <c:pt idx="1">
                  <c:v>0.71311339258354201</c:v>
                </c:pt>
                <c:pt idx="2">
                  <c:v>0.1047542513647198</c:v>
                </c:pt>
                <c:pt idx="3">
                  <c:v>0.14289333793088699</c:v>
                </c:pt>
                <c:pt idx="4">
                  <c:v>0.1750946727477895</c:v>
                </c:pt>
                <c:pt idx="5">
                  <c:v>0.18861663628956751</c:v>
                </c:pt>
                <c:pt idx="6">
                  <c:v>0.16434200056757839</c:v>
                </c:pt>
                <c:pt idx="7">
                  <c:v>9.0050935150664493E-2</c:v>
                </c:pt>
                <c:pt idx="8">
                  <c:v>0.1241102262237682</c:v>
                </c:pt>
                <c:pt idx="9">
                  <c:v>0.34371656652622579</c:v>
                </c:pt>
                <c:pt idx="10">
                  <c:v>0.3774266631308042</c:v>
                </c:pt>
                <c:pt idx="11">
                  <c:v>0.15357568781645231</c:v>
                </c:pt>
                <c:pt idx="12">
                  <c:v>4.54806445651183E-2</c:v>
                </c:pt>
                <c:pt idx="13">
                  <c:v>5.4321560604290553E-2</c:v>
                </c:pt>
                <c:pt idx="14">
                  <c:v>2.3090011366964262E-2</c:v>
                </c:pt>
                <c:pt idx="15">
                  <c:v>5.405491625902005E-2</c:v>
                </c:pt>
                <c:pt idx="16">
                  <c:v>0.116579599312904</c:v>
                </c:pt>
                <c:pt idx="17">
                  <c:v>0.18055647366296029</c:v>
                </c:pt>
                <c:pt idx="18">
                  <c:v>0.25407302265092752</c:v>
                </c:pt>
                <c:pt idx="19">
                  <c:v>0.39189187756705068</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0.28660034490216058</c:v>
                </c:pt>
                <c:pt idx="1">
                  <c:v>0.71318733528735068</c:v>
                </c:pt>
                <c:pt idx="2">
                  <c:v>5.7480248981656837E-2</c:v>
                </c:pt>
                <c:pt idx="3">
                  <c:v>0.13732065885687239</c:v>
                </c:pt>
                <c:pt idx="4">
                  <c:v>0.19549182259668149</c:v>
                </c:pt>
                <c:pt idx="5">
                  <c:v>0.20864016855713691</c:v>
                </c:pt>
                <c:pt idx="6">
                  <c:v>0.18083330251617169</c:v>
                </c:pt>
                <c:pt idx="7">
                  <c:v>9.5893954958106126E-2</c:v>
                </c:pt>
                <c:pt idx="8">
                  <c:v>0.120928414560421</c:v>
                </c:pt>
                <c:pt idx="9">
                  <c:v>0.3836659910711161</c:v>
                </c:pt>
                <c:pt idx="10">
                  <c:v>0.36139658705299382</c:v>
                </c:pt>
                <c:pt idx="11">
                  <c:v>0.1439168595335745</c:v>
                </c:pt>
                <c:pt idx="12">
                  <c:v>3.8900221907967762E-2</c:v>
                </c:pt>
                <c:pt idx="13">
                  <c:v>4.6525178550160119E-2</c:v>
                </c:pt>
                <c:pt idx="14">
                  <c:v>2.130840968138803E-2</c:v>
                </c:pt>
                <c:pt idx="15">
                  <c:v>2.490272186728356E-2</c:v>
                </c:pt>
                <c:pt idx="16">
                  <c:v>8.3901193082159195E-2</c:v>
                </c:pt>
                <c:pt idx="17">
                  <c:v>0.16150193270082441</c:v>
                </c:pt>
                <c:pt idx="18">
                  <c:v>0.26594216294639939</c:v>
                </c:pt>
                <c:pt idx="19">
                  <c:v>0.46150646494356767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95.492820447953349</c:v>
                </c:pt>
                <c:pt idx="1">
                  <c:v>101.59584127429881</c:v>
                </c:pt>
                <c:pt idx="2">
                  <c:v>46.713176012616792</c:v>
                </c:pt>
                <c:pt idx="3">
                  <c:v>86.506000475929682</c:v>
                </c:pt>
                <c:pt idx="4">
                  <c:v>100.30436991682051</c:v>
                </c:pt>
                <c:pt idx="5">
                  <c:v>102.6730804040056</c:v>
                </c:pt>
                <c:pt idx="6">
                  <c:v>102.75589712997611</c:v>
                </c:pt>
                <c:pt idx="7">
                  <c:v>110.5942906953055</c:v>
                </c:pt>
                <c:pt idx="8">
                  <c:v>126.3453053035136</c:v>
                </c:pt>
                <c:pt idx="9">
                  <c:v>120.1893889439028</c:v>
                </c:pt>
                <c:pt idx="10">
                  <c:v>90.850407642971405</c:v>
                </c:pt>
                <c:pt idx="11">
                  <c:v>90.50466146408543</c:v>
                </c:pt>
                <c:pt idx="12">
                  <c:v>74.647083285823086</c:v>
                </c:pt>
                <c:pt idx="13">
                  <c:v>72.175573618664899</c:v>
                </c:pt>
                <c:pt idx="14">
                  <c:v>66.17307980018893</c:v>
                </c:pt>
                <c:pt idx="15">
                  <c:v>35.486867895995559</c:v>
                </c:pt>
                <c:pt idx="16">
                  <c:v>47.787614543663061</c:v>
                </c:pt>
                <c:pt idx="17">
                  <c:v>61.025010955315992</c:v>
                </c:pt>
                <c:pt idx="18">
                  <c:v>83.087950162934021</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105.6193566132193</c:v>
                </c:pt>
                <c:pt idx="1">
                  <c:v>97.516812763253981</c:v>
                </c:pt>
                <c:pt idx="2">
                  <c:v>28.065582625792871</c:v>
                </c:pt>
                <c:pt idx="3">
                  <c:v>80.85676419212011</c:v>
                </c:pt>
                <c:pt idx="4">
                  <c:v>113.4567447627785</c:v>
                </c:pt>
                <c:pt idx="5">
                  <c:v>112.5641267455626</c:v>
                </c:pt>
                <c:pt idx="6">
                  <c:v>111.93179567479871</c:v>
                </c:pt>
                <c:pt idx="7">
                  <c:v>108.5467114535744</c:v>
                </c:pt>
                <c:pt idx="8">
                  <c:v>132.68457525758009</c:v>
                </c:pt>
                <c:pt idx="9">
                  <c:v>131.6289261893277</c:v>
                </c:pt>
                <c:pt idx="10">
                  <c:v>87.397312833313066</c:v>
                </c:pt>
                <c:pt idx="11">
                  <c:v>88.128200536006119</c:v>
                </c:pt>
                <c:pt idx="12">
                  <c:v>60.170766100681547</c:v>
                </c:pt>
                <c:pt idx="13">
                  <c:v>65.892805651681869</c:v>
                </c:pt>
                <c:pt idx="14">
                  <c:v>60.216022400250267</c:v>
                </c:pt>
                <c:pt idx="15">
                  <c:v>18.76750607964507</c:v>
                </c:pt>
                <c:pt idx="16">
                  <c:v>32.428930498566338</c:v>
                </c:pt>
                <c:pt idx="17">
                  <c:v>50.759015845380873</c:v>
                </c:pt>
                <c:pt idx="18">
                  <c:v>78.284839566714226</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General</c:formatCode>
                <c:ptCount val="19"/>
                <c:pt idx="0">
                  <c:v>0.30184105730940147</c:v>
                </c:pt>
                <c:pt idx="1">
                  <c:v>0.69792808910948234</c:v>
                </c:pt>
                <c:pt idx="2">
                  <c:v>3.2261787960985742E-2</c:v>
                </c:pt>
                <c:pt idx="3">
                  <c:v>0.1157730709297628</c:v>
                </c:pt>
                <c:pt idx="4">
                  <c:v>0.19518670283372769</c:v>
                </c:pt>
                <c:pt idx="5">
                  <c:v>0.21013447221100021</c:v>
                </c:pt>
                <c:pt idx="6">
                  <c:v>0.27904426617417899</c:v>
                </c:pt>
                <c:pt idx="7">
                  <c:v>0.16413689617360189</c:v>
                </c:pt>
                <c:pt idx="8">
                  <c:v>0.4156518727996768</c:v>
                </c:pt>
                <c:pt idx="9">
                  <c:v>0.29670456512956661</c:v>
                </c:pt>
                <c:pt idx="10">
                  <c:v>0.12870087147226869</c:v>
                </c:pt>
                <c:pt idx="11">
                  <c:v>2.902983782535927E-2</c:v>
                </c:pt>
                <c:pt idx="12">
                  <c:v>3.3185202285450452E-2</c:v>
                </c:pt>
                <c:pt idx="13">
                  <c:v>1.448606221504011E-2</c:v>
                </c:pt>
                <c:pt idx="14">
                  <c:v>8.8301494776937724E-3</c:v>
                </c:pt>
                <c:pt idx="15">
                  <c:v>3.6359439025797892E-2</c:v>
                </c:pt>
                <c:pt idx="16">
                  <c:v>9.5284815605702081E-2</c:v>
                </c:pt>
                <c:pt idx="17">
                  <c:v>0.20280487101056149</c:v>
                </c:pt>
                <c:pt idx="18">
                  <c:v>0.65389276851157152</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General</c:formatCode>
                <c:ptCount val="19"/>
                <c:pt idx="0">
                  <c:v>0.3158799624882776</c:v>
                </c:pt>
                <c:pt idx="1">
                  <c:v>0.68349484213816813</c:v>
                </c:pt>
                <c:pt idx="2">
                  <c:v>4.0950296967802439E-2</c:v>
                </c:pt>
                <c:pt idx="3">
                  <c:v>0.1473898093154111</c:v>
                </c:pt>
                <c:pt idx="4">
                  <c:v>0.21522350734604559</c:v>
                </c:pt>
                <c:pt idx="5">
                  <c:v>0.1974054391997499</c:v>
                </c:pt>
                <c:pt idx="6">
                  <c:v>0.23382306970928421</c:v>
                </c:pt>
                <c:pt idx="7">
                  <c:v>0.16145670522038141</c:v>
                </c:pt>
                <c:pt idx="8">
                  <c:v>0.37824320100031261</c:v>
                </c:pt>
                <c:pt idx="9">
                  <c:v>0.30947170990934669</c:v>
                </c:pt>
                <c:pt idx="10">
                  <c:v>0.12691466083150979</c:v>
                </c:pt>
                <c:pt idx="11">
                  <c:v>3.219756173804314E-2</c:v>
                </c:pt>
                <c:pt idx="12">
                  <c:v>3.9074710847139732E-2</c:v>
                </c:pt>
                <c:pt idx="13">
                  <c:v>1.6411378555798689E-2</c:v>
                </c:pt>
                <c:pt idx="14">
                  <c:v>1.7349171616130039E-2</c:v>
                </c:pt>
                <c:pt idx="15">
                  <c:v>5.4391997499218497E-2</c:v>
                </c:pt>
                <c:pt idx="16">
                  <c:v>0.1245701781806815</c:v>
                </c:pt>
                <c:pt idx="17">
                  <c:v>0.21741169115348549</c:v>
                </c:pt>
                <c:pt idx="18">
                  <c:v>0.57986870897155363</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General</c:formatCode>
                <c:ptCount val="19"/>
                <c:pt idx="0">
                  <c:v>0.29362247232134692</c:v>
                </c:pt>
                <c:pt idx="1">
                  <c:v>0.70637752767865314</c:v>
                </c:pt>
                <c:pt idx="2">
                  <c:v>2.7175404886082902E-2</c:v>
                </c:pt>
                <c:pt idx="3">
                  <c:v>9.7264159575441489E-2</c:v>
                </c:pt>
                <c:pt idx="4">
                  <c:v>0.18345685790099731</c:v>
                </c:pt>
                <c:pt idx="5">
                  <c:v>0.21758623844816541</c:v>
                </c:pt>
                <c:pt idx="6">
                  <c:v>0.30551743068899262</c:v>
                </c:pt>
                <c:pt idx="7">
                  <c:v>0.16570592002927989</c:v>
                </c:pt>
                <c:pt idx="8">
                  <c:v>0.43755146856985999</c:v>
                </c:pt>
                <c:pt idx="9">
                  <c:v>0.28923048769329313</c:v>
                </c:pt>
                <c:pt idx="10">
                  <c:v>0.12974654588708939</c:v>
                </c:pt>
                <c:pt idx="11">
                  <c:v>2.7175404886082902E-2</c:v>
                </c:pt>
                <c:pt idx="12">
                  <c:v>2.9737395919114281E-2</c:v>
                </c:pt>
                <c:pt idx="13">
                  <c:v>1.335895324366365E-2</c:v>
                </c:pt>
                <c:pt idx="14">
                  <c:v>3.8429865495470772E-3</c:v>
                </c:pt>
                <c:pt idx="15">
                  <c:v>2.5802909689816089E-2</c:v>
                </c:pt>
                <c:pt idx="16">
                  <c:v>7.8140726507457223E-2</c:v>
                </c:pt>
                <c:pt idx="17">
                  <c:v>0.19425382011162959</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0.25679999999999997</c:v>
                </c:pt>
                <c:pt idx="4">
                  <c:v>0.33810000000000001</c:v>
                </c:pt>
                <c:pt idx="5">
                  <c:v>0.41489999999999999</c:v>
                </c:pt>
                <c:pt idx="6">
                  <c:v>0.29149999999999998</c:v>
                </c:pt>
                <c:pt idx="7">
                  <c:v>0.26</c:v>
                </c:pt>
                <c:pt idx="8">
                  <c:v>0.23119999999999999</c:v>
                </c:pt>
                <c:pt idx="9">
                  <c:v>0.58199999999999996</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General"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Sheet1!$B$2:$B$10</c:f>
              <c:numCache>
                <c:formatCode>General</c:formatCode>
                <c:ptCount val="9"/>
                <c:pt idx="0">
                  <c:v>0.223</c:v>
                </c:pt>
                <c:pt idx="1">
                  <c:v>0.27260000000000001</c:v>
                </c:pt>
                <c:pt idx="2">
                  <c:v>7.9100000000000004E-2</c:v>
                </c:pt>
                <c:pt idx="3">
                  <c:v>7.4999999999999997E-2</c:v>
                </c:pt>
                <c:pt idx="4">
                  <c:v>8.4900000000000003E-2</c:v>
                </c:pt>
                <c:pt idx="5">
                  <c:v>7.3200000000000001E-2</c:v>
                </c:pt>
                <c:pt idx="6">
                  <c:v>2.69E-2</c:v>
                </c:pt>
                <c:pt idx="7">
                  <c:v>4.6699999999999998E-2</c:v>
                </c:pt>
                <c:pt idx="8">
                  <c:v>1.23E-2</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Sheet1!$C$2:$C$10</c:f>
              <c:numCache>
                <c:formatCode>General</c:formatCode>
                <c:ptCount val="9"/>
                <c:pt idx="0">
                  <c:v>0.2</c:v>
                </c:pt>
                <c:pt idx="1">
                  <c:v>0.1487</c:v>
                </c:pt>
                <c:pt idx="2">
                  <c:v>0.1216</c:v>
                </c:pt>
                <c:pt idx="3">
                  <c:v>9.9699999999999997E-2</c:v>
                </c:pt>
                <c:pt idx="4">
                  <c:v>7.6999999999999999E-2</c:v>
                </c:pt>
                <c:pt idx="5">
                  <c:v>6.3E-2</c:v>
                </c:pt>
                <c:pt idx="6">
                  <c:v>5.5800000000000002E-2</c:v>
                </c:pt>
                <c:pt idx="7">
                  <c:v>4.53E-2</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General"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General</c:formatCode>
                <c:ptCount val="2"/>
                <c:pt idx="0">
                  <c:v>5.4880077308155376E-2</c:v>
                </c:pt>
                <c:pt idx="1">
                  <c:v>2.8028166782840123E-2</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General</c:formatCode>
                <c:ptCount val="2"/>
                <c:pt idx="0">
                  <c:v>5.8762424718201249E-2</c:v>
                </c:pt>
                <c:pt idx="1">
                  <c:v>2.900257316062628E-2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General</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3.4782608695652174E-2</c:v>
                </c:pt>
                <c:pt idx="1">
                  <c:v>3.793103448275862E-2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General</c:formatCode>
                <c:ptCount val="3"/>
                <c:pt idx="0">
                  <c:v>-0.65217391304347827</c:v>
                </c:pt>
                <c:pt idx="1">
                  <c:v>-0.3529411764705882</c:v>
                </c:pt>
                <c:pt idx="2">
                  <c:v>0.19999999999999996</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Sheet1!$C$2:$C$12</c:f>
              <c:numCache>
                <c:formatCode>General</c:formatCode>
                <c:ptCount val="11"/>
                <c:pt idx="0">
                  <c:v>156033</c:v>
                </c:pt>
                <c:pt idx="1">
                  <c:v>162867</c:v>
                </c:pt>
                <c:pt idx="2">
                  <c:v>44189</c:v>
                </c:pt>
                <c:pt idx="3">
                  <c:v>12494</c:v>
                </c:pt>
                <c:pt idx="4">
                  <c:v>214</c:v>
                </c:pt>
                <c:pt idx="5">
                  <c:v>10204</c:v>
                </c:pt>
                <c:pt idx="6">
                  <c:v>4349</c:v>
                </c:pt>
                <c:pt idx="7">
                  <c:v>70</c:v>
                </c:pt>
                <c:pt idx="8">
                  <c:v>40</c:v>
                </c:pt>
                <c:pt idx="9">
                  <c:v>0</c:v>
                </c:pt>
                <c:pt idx="10">
                  <c:v>317</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Sheet1!$D$2:$D$12</c:f>
              <c:numCache>
                <c:formatCode>General</c:formatCode>
                <c:ptCount val="11"/>
                <c:pt idx="0">
                  <c:v>66808</c:v>
                </c:pt>
                <c:pt idx="1">
                  <c:v>53476</c:v>
                </c:pt>
                <c:pt idx="2">
                  <c:v>37046</c:v>
                </c:pt>
                <c:pt idx="3">
                  <c:v>9283</c:v>
                </c:pt>
                <c:pt idx="4">
                  <c:v>111</c:v>
                </c:pt>
                <c:pt idx="5">
                  <c:v>6185</c:v>
                </c:pt>
                <c:pt idx="6">
                  <c:v>1494</c:v>
                </c:pt>
                <c:pt idx="7">
                  <c:v>48</c:v>
                </c:pt>
                <c:pt idx="8">
                  <c:v>0</c:v>
                </c:pt>
                <c:pt idx="9">
                  <c:v>10523</c:v>
                </c:pt>
                <c:pt idx="10">
                  <c:v>389</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Sheet1!$E$2:$E$12</c:f>
              <c:numCache>
                <c:formatCode>General</c:formatCode>
                <c:ptCount val="11"/>
                <c:pt idx="0">
                  <c:v>2.6411079707497769E-2</c:v>
                </c:pt>
                <c:pt idx="1">
                  <c:v>4.316405410549712E-3</c:v>
                </c:pt>
                <c:pt idx="2">
                  <c:v>4.6934757518839527E-2</c:v>
                </c:pt>
                <c:pt idx="3">
                  <c:v>0.169921562349928</c:v>
                </c:pt>
                <c:pt idx="4">
                  <c:v>8.4112149532710276E-2</c:v>
                </c:pt>
                <c:pt idx="5">
                  <c:v>0.13935711485691879</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3">
                    <c:v>品牌广告</c:v>
                  </c:pt>
                  <c:pt idx="5">
                    <c:v>站外广告</c:v>
                  </c:pt>
                  <c:pt idx="9">
                    <c:v>内容广告</c:v>
                  </c:pt>
                </c:lvl>
              </c:multiLvlStrCache>
            </c:multiLvlStrRef>
          </c:cat>
          <c:val>
            <c:numRef>
              <c:f>Sheet1!$F$2:$F$12</c:f>
              <c:numCache>
                <c:formatCode>General</c:formatCode>
                <c:ptCount val="11"/>
                <c:pt idx="0">
                  <c:v>3.1912345826847092E-2</c:v>
                </c:pt>
                <c:pt idx="1">
                  <c:v>1.0658987209215349E-3</c:v>
                </c:pt>
                <c:pt idx="2">
                  <c:v>3.5820331479781892E-2</c:v>
                </c:pt>
                <c:pt idx="3">
                  <c:v>0.1348701928255952</c:v>
                </c:pt>
                <c:pt idx="4">
                  <c:v>9.0090090090090086E-2</c:v>
                </c:pt>
                <c:pt idx="5">
                  <c:v>7.72837510105093E-2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a:t>18%</a:t>
                    </a:r>
                  </a:p>
                  <a:p>
                    <a:r>
                      <a:rPr lang="en-US" altLang="zh-CN"/>
                      <a:t>6,954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AC0-43C0-A7A8-B3E10A3EFCD1}"/>
                </c:ext>
              </c:extLst>
            </c:dLbl>
            <c:dLbl>
              <c:idx val="1"/>
              <c:tx>
                <c:rich>
                  <a:bodyPr/>
                  <a:lstStyle/>
                  <a:p>
                    <a:r>
                      <a:rPr lang="en-US" altLang="zh-CN"/>
                      <a:t>14%</a:t>
                    </a:r>
                  </a:p>
                  <a:p>
                    <a:r>
                      <a:rPr lang="en-US" altLang="zh-CN"/>
                      <a:t>3,003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AC0-43C0-A7A8-B3E10A3EFCD1}"/>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a:t>82%</a:t>
                    </a:r>
                  </a:p>
                  <a:p>
                    <a:r>
                      <a:rPr lang="en-US" altLang="zh-CN"/>
                      <a:t>32,010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AC0-43C0-A7A8-B3E10A3EFCD1}"/>
                </c:ext>
              </c:extLst>
            </c:dLbl>
            <c:dLbl>
              <c:idx val="1"/>
              <c:tx>
                <c:rich>
                  <a:bodyPr/>
                  <a:lstStyle/>
                  <a:p>
                    <a:r>
                      <a:rPr lang="en-US" altLang="zh-CN"/>
                      <a:t>85%</a:t>
                    </a:r>
                  </a:p>
                  <a:p>
                    <a:r>
                      <a:rPr lang="en-US" altLang="zh-CN"/>
                      <a:t>17,756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AC0-43C0-A7A8-B3E10A3EFCD1}"/>
                </c:ext>
              </c:extLst>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General"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c:v>
                </c:pt>
                <c:pt idx="1">
                  <c:v>36565</c:v>
                </c:pt>
                <c:pt idx="2">
                  <c:v>36382</c:v>
                </c:pt>
                <c:pt idx="3">
                  <c:v>20564</c:v>
                </c:pt>
                <c:pt idx="4">
                  <c:v>21057</c:v>
                </c:pt>
                <c:pt idx="5">
                  <c:v>27692</c:v>
                </c:pt>
                <c:pt idx="6">
                  <c:v>7114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c:v>
                </c:pt>
                <c:pt idx="1">
                  <c:v>21110</c:v>
                </c:pt>
                <c:pt idx="2">
                  <c:v>19786</c:v>
                </c:pt>
                <c:pt idx="3">
                  <c:v>19231</c:v>
                </c:pt>
                <c:pt idx="4">
                  <c:v>9930</c:v>
                </c:pt>
                <c:pt idx="5">
                  <c:v>7263</c:v>
                </c:pt>
                <c:pt idx="6">
                  <c:v>5014</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8.1645831180907125E-2</c:v>
                </c:pt>
                <c:pt idx="1">
                  <c:v>0.1843839737453849</c:v>
                </c:pt>
                <c:pt idx="2">
                  <c:v>0.40192952558957729</c:v>
                </c:pt>
                <c:pt idx="3">
                  <c:v>3.4429099397004483E-2</c:v>
                </c:pt>
                <c:pt idx="4">
                  <c:v>0.1201025787149167</c:v>
                </c:pt>
                <c:pt idx="5">
                  <c:v>2.2100245558283979E-2</c:v>
                </c:pt>
                <c:pt idx="6">
                  <c:v>0.16671352263143099</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9.0236829386176901E-2</c:v>
                </c:pt>
                <c:pt idx="1">
                  <c:v>0.18924680246328751</c:v>
                </c:pt>
                <c:pt idx="2">
                  <c:v>0.3032447184878197</c:v>
                </c:pt>
                <c:pt idx="3">
                  <c:v>1.663980032239613E-2</c:v>
                </c:pt>
                <c:pt idx="4">
                  <c:v>0.16475327291037259</c:v>
                </c:pt>
                <c:pt idx="5">
                  <c:v>4.0203772545779982E-2</c:v>
                </c:pt>
                <c:pt idx="6">
                  <c:v>0.20343039489429601</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General</c:formatCode>
                <c:ptCount val="5"/>
                <c:pt idx="0">
                  <c:v>0.65180015643629019</c:v>
                </c:pt>
                <c:pt idx="1">
                  <c:v>0.59720796031413159</c:v>
                </c:pt>
                <c:pt idx="2">
                  <c:v>0.54038397677936711</c:v>
                </c:pt>
                <c:pt idx="3">
                  <c:v>0.61667001764850438</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General</c:formatCode>
                <c:ptCount val="5"/>
                <c:pt idx="0">
                  <c:v>0.34819984356370981</c:v>
                </c:pt>
                <c:pt idx="1">
                  <c:v>0.40279203968586841</c:v>
                </c:pt>
                <c:pt idx="2">
                  <c:v>0.45961602322063289</c:v>
                </c:pt>
                <c:pt idx="3">
                  <c:v>0.38332998235149568</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General"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0.36681486493016963</c:v>
                </c:pt>
                <c:pt idx="1">
                  <c:v>0.16118977431981829</c:v>
                </c:pt>
                <c:pt idx="2">
                  <c:v>0.17631566230126131</c:v>
                </c:pt>
                <c:pt idx="3">
                  <c:v>0.14816604648915091</c:v>
                </c:pt>
                <c:pt idx="4">
                  <c:v>4.8277195186778137E-2</c:v>
                </c:pt>
                <c:pt idx="5">
                  <c:v>9.1552698980331512E-2</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0.21907441332984379</c:v>
                </c:pt>
                <c:pt idx="1">
                  <c:v>0.10991886940591469</c:v>
                </c:pt>
                <c:pt idx="2">
                  <c:v>9.8185466282823E-2</c:v>
                </c:pt>
                <c:pt idx="3">
                  <c:v>7.9516705923405734E-2</c:v>
                </c:pt>
                <c:pt idx="4">
                  <c:v>0.45559626624792809</c:v>
                </c:pt>
                <c:pt idx="5">
                  <c:v>6.5275233359504498E-2</c:v>
                </c:pt>
                <c:pt idx="6">
                  <c:v>5.7881880833987612E-2</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0.35386677545311501</c:v>
                </c:pt>
                <c:pt idx="1">
                  <c:v>0.29290751209277932</c:v>
                </c:pt>
                <c:pt idx="2">
                  <c:v>0.28037764438487089</c:v>
                </c:pt>
                <c:pt idx="3">
                  <c:v>0.14313188414243261</c:v>
                </c:pt>
                <c:pt idx="4">
                  <c:v>4.9594964741535047E-2</c:v>
                </c:pt>
                <c:pt idx="5">
                  <c:v>9.3770033218719046E-2</c:v>
                </c:pt>
                <c:pt idx="6">
                  <c:v>8.0016317967247508E-2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0.43872089911693868</c:v>
                </c:pt>
                <c:pt idx="1">
                  <c:v>0.26944072785656942</c:v>
                </c:pt>
                <c:pt idx="2">
                  <c:v>0.19025956649719031</c:v>
                </c:pt>
                <c:pt idx="3">
                  <c:v>0.10323789135670321</c:v>
                </c:pt>
                <c:pt idx="4">
                  <c:v>2.8819909017928819E-2</c:v>
                </c:pt>
                <c:pt idx="5">
                  <c:v>0.1016858442601017</c:v>
                </c:pt>
                <c:pt idx="6">
                  <c:v>4.905004013914905E-2</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0.37143293148176409</c:v>
                </c:pt>
                <c:pt idx="1">
                  <c:v>0.17760163732821069</c:v>
                </c:pt>
                <c:pt idx="2">
                  <c:v>0.18948662938393729</c:v>
                </c:pt>
                <c:pt idx="3">
                  <c:v>8.9128463837847061E-2</c:v>
                </c:pt>
                <c:pt idx="4">
                  <c:v>0.17261065879121371</c:v>
                </c:pt>
                <c:pt idx="5">
                  <c:v>6.5187924704446107E-2</c:v>
                </c:pt>
                <c:pt idx="6">
                  <c:v>4.4999596053895377E-2</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General</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General"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General</c:formatCode>
                <c:ptCount val="10"/>
                <c:pt idx="0">
                  <c:v>55947</c:v>
                </c:pt>
                <c:pt idx="1">
                  <c:v>58492</c:v>
                </c:pt>
                <c:pt idx="2">
                  <c:v>18381</c:v>
                </c:pt>
                <c:pt idx="3">
                  <c:v>13225</c:v>
                </c:pt>
                <c:pt idx="4">
                  <c:v>6122</c:v>
                </c:pt>
                <c:pt idx="5">
                  <c:v>14312</c:v>
                </c:pt>
                <c:pt idx="6">
                  <c:v>15580</c:v>
                </c:pt>
                <c:pt idx="7">
                  <c:v>5658</c:v>
                </c:pt>
                <c:pt idx="8">
                  <c:v>4911</c:v>
                </c:pt>
                <c:pt idx="9">
                  <c:v>11673</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2023.12</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General</c:formatCode>
                <c:ptCount val="10"/>
                <c:pt idx="0">
                  <c:v>58544</c:v>
                </c:pt>
                <c:pt idx="1">
                  <c:v>51008</c:v>
                </c:pt>
                <c:pt idx="2">
                  <c:v>13678</c:v>
                </c:pt>
                <c:pt idx="3">
                  <c:v>11595</c:v>
                </c:pt>
                <c:pt idx="4">
                  <c:v>11252</c:v>
                </c:pt>
                <c:pt idx="5">
                  <c:v>10102</c:v>
                </c:pt>
                <c:pt idx="6">
                  <c:v>9261</c:v>
                </c:pt>
                <c:pt idx="7">
                  <c:v>5907</c:v>
                </c:pt>
                <c:pt idx="8">
                  <c:v>5819</c:v>
                </c:pt>
                <c:pt idx="9">
                  <c:v>6306</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General"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Sheet1!$B$2:$B$4</c:f>
              <c:numCache>
                <c:formatCode>General</c:formatCode>
                <c:ptCount val="3"/>
                <c:pt idx="0">
                  <c:v>617.52</c:v>
                </c:pt>
                <c:pt idx="1">
                  <c:v>1209.641624964049</c:v>
                </c:pt>
                <c:pt idx="2">
                  <c:v>443.95449172133709</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Sheet1!$C$2:$C$4</c:f>
              <c:numCache>
                <c:formatCode>General</c:formatCode>
                <c:ptCount val="3"/>
                <c:pt idx="0">
                  <c:v>535.10119961658279</c:v>
                </c:pt>
                <c:pt idx="1">
                  <c:v>1467.4663702963701</c:v>
                </c:pt>
                <c:pt idx="2">
                  <c:v>350.84918957824948</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General"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Sheet1!$C$2:$C$11</c:f>
              <c:numCache>
                <c:formatCode>General</c:formatCode>
                <c:ptCount val="10"/>
                <c:pt idx="0">
                  <c:v>217068</c:v>
                </c:pt>
                <c:pt idx="1">
                  <c:v>377670</c:v>
                </c:pt>
                <c:pt idx="2">
                  <c:v>102462</c:v>
                </c:pt>
                <c:pt idx="3">
                  <c:v>27951</c:v>
                </c:pt>
                <c:pt idx="4">
                  <c:v>733</c:v>
                </c:pt>
                <c:pt idx="5">
                  <c:v>17914</c:v>
                </c:pt>
                <c:pt idx="6">
                  <c:v>8042</c:v>
                </c:pt>
                <c:pt idx="7">
                  <c:v>210</c:v>
                </c:pt>
                <c:pt idx="8">
                  <c:v>1</c:v>
                </c:pt>
                <c:pt idx="9">
                  <c:v>11395</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Sheet1!$D$2:$D$11</c:f>
              <c:numCache>
                <c:formatCode>General</c:formatCode>
                <c:ptCount val="10"/>
                <c:pt idx="0">
                  <c:v>163291</c:v>
                </c:pt>
                <c:pt idx="1">
                  <c:v>105023</c:v>
                </c:pt>
                <c:pt idx="2">
                  <c:v>84711</c:v>
                </c:pt>
                <c:pt idx="3">
                  <c:v>18293</c:v>
                </c:pt>
                <c:pt idx="4">
                  <c:v>256</c:v>
                </c:pt>
                <c:pt idx="5">
                  <c:v>13327</c:v>
                </c:pt>
                <c:pt idx="6">
                  <c:v>3551</c:v>
                </c:pt>
                <c:pt idx="7">
                  <c:v>164</c:v>
                </c:pt>
                <c:pt idx="8">
                  <c:v>88375</c:v>
                </c:pt>
                <c:pt idx="9">
                  <c:v>9456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Sheet1!$E$2:$E$11</c:f>
              <c:numCache>
                <c:formatCode>General</c:formatCode>
                <c:ptCount val="10"/>
                <c:pt idx="0">
                  <c:v>2.41905762249617E-2</c:v>
                </c:pt>
                <c:pt idx="1">
                  <c:v>2.2479942807212602E-3</c:v>
                </c:pt>
                <c:pt idx="2">
                  <c:v>2.84398118326794E-2</c:v>
                </c:pt>
                <c:pt idx="3">
                  <c:v>8.9048692354477404E-2</c:v>
                </c:pt>
                <c:pt idx="4">
                  <c:v>3.8199181446111799E-2</c:v>
                </c:pt>
                <c:pt idx="5">
                  <c:v>0.10466674109634901</c:v>
                </c:pt>
                <c:pt idx="6">
                  <c:v>0</c:v>
                </c:pt>
                <c:pt idx="7">
                  <c:v>0</c:v>
                </c:pt>
                <c:pt idx="8">
                  <c:v>0</c:v>
                </c:pt>
                <c:pt idx="9">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Sheet1!$F$2:$F$11</c:f>
              <c:numCache>
                <c:formatCode>General</c:formatCode>
                <c:ptCount val="10"/>
                <c:pt idx="0">
                  <c:v>1.6400169023399899E-2</c:v>
                </c:pt>
                <c:pt idx="1">
                  <c:v>5.9034687639850298E-4</c:v>
                </c:pt>
                <c:pt idx="2">
                  <c:v>2.2511834354452101E-2</c:v>
                </c:pt>
                <c:pt idx="3">
                  <c:v>8.27638987590881E-2</c:v>
                </c:pt>
                <c:pt idx="4">
                  <c:v>4.296875E-2</c:v>
                </c:pt>
                <c:pt idx="5">
                  <c:v>4.5246492083739702E-2</c:v>
                </c:pt>
                <c:pt idx="6">
                  <c:v>0</c:v>
                </c:pt>
                <c:pt idx="7">
                  <c:v>0</c:v>
                </c:pt>
                <c:pt idx="8">
                  <c:v>0</c:v>
                </c:pt>
                <c:pt idx="9">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4.7612472917286201E-2</c:v>
                </c:pt>
                <c:pt idx="1">
                  <c:v>1.4558277186575101E-2</c:v>
                </c:pt>
                <c:pt idx="2">
                  <c:v>1.3751790597733999E-2</c:v>
                </c:pt>
                <c:pt idx="3">
                  <c:v>0.13887289037820399</c:v>
                </c:pt>
                <c:pt idx="4">
                  <c:v>0.34252907843722002</c:v>
                </c:pt>
                <c:pt idx="5">
                  <c:v>6.20282052782491E-2</c:v>
                </c:pt>
                <c:pt idx="6">
                  <c:v>4.2322234418831498E-2</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4.8892845681632303E-2</c:v>
                </c:pt>
                <c:pt idx="1">
                  <c:v>6.87591240875912E-3</c:v>
                </c:pt>
                <c:pt idx="2">
                  <c:v>1.253310259839E-2</c:v>
                </c:pt>
                <c:pt idx="3">
                  <c:v>0.128628117913832</c:v>
                </c:pt>
                <c:pt idx="4">
                  <c:v>0.23900099771491101</c:v>
                </c:pt>
                <c:pt idx="5">
                  <c:v>8.1275919538002395E-2</c:v>
                </c:pt>
                <c:pt idx="6">
                  <c:v>1.82495922963423E-2</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Sheet1!$B$2:$B$11</c:f>
              <c:numCache>
                <c:formatCode>General</c:formatCode>
                <c:ptCount val="10"/>
                <c:pt idx="0">
                  <c:v>554</c:v>
                </c:pt>
                <c:pt idx="1">
                  <c:v>142</c:v>
                </c:pt>
                <c:pt idx="2">
                  <c:v>122</c:v>
                </c:pt>
                <c:pt idx="3">
                  <c:v>68</c:v>
                </c:pt>
                <c:pt idx="4">
                  <c:v>90</c:v>
                </c:pt>
                <c:pt idx="5">
                  <c:v>33</c:v>
                </c:pt>
                <c:pt idx="6">
                  <c:v>25</c:v>
                </c:pt>
                <c:pt idx="7">
                  <c:v>46</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2024/1/25</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microsoft.com/office/2018/10/relationships/comments" Target="../comments/modernComment_118_4F530564.xml"/><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t>Nespresso</a:t>
            </a:r>
          </a:p>
          <a:p>
            <a:r>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845</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44,227</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87,800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1.13</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+18%</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2978214"/>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+nan%</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-17%</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775895"/>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+22%</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43%</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75%</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1.43亿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C00000"/>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maxim'sdeparis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0.6%</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t>数据来源：策略中心</a:t>
            </a:r>
          </a:p>
          <a:p>
            <a:r>
              <a:t>时间维度：2023.12</a:t>
            </a:r>
          </a:p>
          <a:p>
            <a:r>
              <a:t>*店铺咖啡机品牌新客-当月购买店铺咖啡机差前365天购买品牌产品；</a:t>
            </a:r>
          </a:p>
          <a:p>
            <a:r>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t>数据来源：策略中心</a:t>
            </a:r>
          </a:p>
          <a:p>
            <a:r>
              <a:t>时间维度：2023.12</a:t>
            </a:r>
          </a:p>
          <a:p>
            <a:r>
              <a:t>*近半年咖啡机品牌新客：近180d店铺咖啡机类目购买 差 前365天店铺券品类购买</a:t>
            </a:r>
          </a:p>
          <a:p>
            <a:r>
              <a:t>新客来源：近180d店铺咖啡机品牌新客在前一个周期产生的购买行为；排名为占比超过20%类目按照TGI排序得到；</a:t>
            </a:r>
          </a:p>
          <a:p>
            <a:r>
              <a:t>*本品/竞品购买率：在近90天同时浏览本品&amp;竞品胶囊咖啡类目后在近90天有该类目购买行为的人群在同时浏览人群中的占比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胶囊咖啡/速溶咖啡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奈斯派索、星巴克、Peet's、太古、OATLY</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转换插头/接线板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飞利浦、万火、公牛、普利照明、雷士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川鸟屋、奈斯派索、星巴克、onlycook、Mongdio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000000"/>
                          </a:solidFill>
                          <a:effectLst/>
                          <a:latin typeface="+mn-ea"/>
                          <a:ea typeface="+mn-ea"/>
                        </a:rPr>
                        <a:t>-</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t>数据来源：策略中心&amp;数据银行</a:t>
            </a:r>
          </a:p>
          <a:p>
            <a:r>
              <a:t>时间维度：2023.12</a:t>
            </a:r>
          </a:p>
          <a:p>
            <a:r>
              <a:t>*咖啡机型号升级：前12个月购买官旗2000元以下咖啡机 交 当月购买官旗2000元以上咖啡机；</a:t>
            </a:r>
          </a:p>
          <a:p>
            <a:r>
              <a:t>店铺咖啡机老客：前365天发生过店铺咖啡机购买行为</a:t>
            </a:r>
          </a:p>
          <a:p>
            <a:r>
              <a:t>*销量净变化：相较于MAT2022(2021.10.1 – 2022.9.30)，MAT2023(2022.10.1 – 2023.9.30) 购买Nespresso品牌销量的得失变化</a:t>
            </a:r>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2023.11</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2023.12</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a:off x="10839600" y="2543624"/>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a:off x="10839600" y="290579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a:off x="10839600" y="3611087"/>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t>数据来源：生意参谋</a:t>
            </a:r>
          </a:p>
          <a:p>
            <a:r>
              <a:t>时间维度：2023.12</a:t>
            </a:r>
          </a:p>
          <a:p>
            <a:r>
              <a:t>*本月进入Top100榜单的胶囊咖啡机产品中心想胶囊咖啡机及小牛妈妈品质生活馆售卖的Nespresso Inissia均有刷单嫌疑</a:t>
            </a:r>
          </a:p>
          <a:p>
            <a:r>
              <a:t>*2023年10-12月由于生意参谋市场大盘值无法转化为真实值，用市场Top50品牌GMV加总代替，即：占比 = 当月Top300中胶囊咖啡机交易金额 / 当月Top50品牌GMV加总</a:t>
            </a:r>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160</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117</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32</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（52%）</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（38%）</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（10%）</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23</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a:p>
            <a:r>
              <a:t>*本月进入Top100榜单的胶囊咖啡机产品中心想胶囊咖啡机及小牛妈妈品质生活馆售卖的Nespresso Inissia均有刷单嫌疑</a:t>
            </a:r>
          </a:p>
          <a:p>
            <a:r>
              <a:t>*2023年10-12月由于生意参谋市场大盘值无法转化为真实值，用市场Top50品牌GMV加总代替，即：占比 = 当月Top300中胶囊咖啡机交易金额 / 当月Top50品牌GMV加总</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Philips/飞利浦 EP3146/82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54%</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solidFill>
                      <a:srgbClr val="FFE7E7"/>
                    </a:solid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EC9155.W</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Pixie进口家用小型雀巢胶囊咖啡机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Pixie+MO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1月 新品胶囊咖啡 测试链接 请勿下单！测试 付款后不发货！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Plus J520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Lattissima One套装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t>数据来源：生意参谋</a:t>
            </a:r>
          </a:p>
          <a:p>
            <a:r>
              <a:t>时间维度：2023.12</a:t>
            </a:r>
          </a:p>
          <a:p>
            <a:r>
              <a:t>*生意参谋暂不支持查看UD效果投放、流量宝、UD品牌投放、超级短视频、超级直播渠道的后链路转化表现</a:t>
            </a:r>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-58%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-41%</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49711E"/>
                          </a:solidFill>
                          <a:latin typeface="+mn-ea"/>
                          <a:ea typeface="+mn-ea"/>
                        </a:rPr>
                        <a:t>52%</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49711E"/>
                          </a:solidFill>
                          <a:effectLst/>
                          <a:latin typeface="+mn-ea"/>
                          <a:ea typeface="+mn-ea"/>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C00000"/>
                          </a:solidFill>
                          <a:latin typeface="+mn-ea"/>
                          <a:ea typeface="+mn-ea"/>
                          <a:cs typeface="+mn-cs"/>
                        </a:rPr>
                        <a:t>-0.1pp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-1.3pp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-0.1pp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-0.2pp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-4pp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t>数据来源：生意参谋</a:t>
            </a:r>
          </a:p>
          <a:p>
            <a:r>
              <a:t>时间维度：2023.12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-31%</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84%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-1.2pp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-0.6pp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-1.3pp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t>数据来源：生意参谋</a:t>
            </a:r>
          </a:p>
          <a:p>
            <a:r>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妙雀</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250%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ec685</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183%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severin咖啡机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nuova咖啡机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卡法一代</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rocker咖啡机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康佳咖啡机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131%</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自助奶茶机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magnifica咖...</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柏翠3366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47</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2,482,440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4,836,893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+0.5%</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3036038"/>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83509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0.35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r>
              <a:t>数据来源：生意参谋</a:t>
            </a:r>
          </a:p>
          <a:p>
            <a:r>
              <a:t>时间维度：2023.12</a:t>
            </a:r>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rot="10800000">
            <a:off x="6204883" y="252190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rot="10800000">
            <a:off x="6195418" y="5514696"/>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rot="10800000">
            <a:off x="10845978" y="253423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rot="10800000">
            <a:off x="10820801"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rot="10800000">
            <a:off x="10779261" y="5473853"/>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74</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92,031</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139,103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1.61</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0.41</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57%</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91%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r>
              <a:t>数据来源：生意参谋</a:t>
            </a:r>
          </a:p>
          <a:p>
            <a:r>
              <a:t>时间维度：2023.12</a:t>
            </a:r>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t>数据来源：策略中心</a:t>
            </a:r>
          </a:p>
          <a:p>
            <a:r>
              <a:t>时间维度：2023.12</a:t>
            </a:r>
          </a:p>
          <a:p>
            <a:r>
              <a:t>*店铺胶囊咖啡品牌新客-当月购买店铺胶囊咖啡差前365天购买品牌产品；</a:t>
            </a:r>
          </a:p>
          <a:p>
            <a:r>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咖啡机</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Nespresso、摩飞电器、米家、碧然德、飞利浦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宝可梦、泡泡玛特、迪士尼、DIY、万代</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ZARA HOME、点意、宜家、野兽派、朗格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吸尘器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34%</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角几/边几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宜家、源氏木语、林氏家居、SAMEDREAM、木马人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lululemon、速比涛、威尔胜、pgm、阿瑞娜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小佩、原始猎食渴望、POPOCOLA、ZIWI、ZEZE</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复合维生素/矿物质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FANCL、天维美、Myprotein、奥普帝蒙、健安喜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家居日用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220-240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川鸟屋、nespresso、Bin Coo、宜家、Cliton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t>数据来源：策略中心</a:t>
            </a:r>
          </a:p>
          <a:p>
            <a:r>
              <a:t>时间维度：2023.12</a:t>
            </a:r>
          </a:p>
          <a:p>
            <a:r>
              <a:t>*本品/竞品购买率：在近90天同时浏览本品&amp;竞品胶囊咖啡类目后在近90天有该类目购买行为的人群在同时浏览人群中的占比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t>数据来源：策略中心&amp;达摩盘</a:t>
            </a:r>
          </a:p>
          <a:p>
            <a:r>
              <a:t>时间维度：2023.12</a:t>
            </a:r>
          </a:p>
          <a:p>
            <a:r>
              <a:t>*胶囊咖啡品牌复购率定义：22.09-23.08购买该品牌胶囊咖啡类目老客 交 23.09购买该品牌胶囊咖啡类目老客，数据来源：策略中心</a:t>
            </a:r>
          </a:p>
          <a:p>
            <a:r>
              <a:t>店铺胶囊咖啡老客流向： 22.09-23.08购买Nespresso胶囊咖啡类目老客在23.09月购买市场胶囊咖啡品牌流向，数据来源：达摩盘</a:t>
            </a:r>
          </a:p>
          <a:p>
            <a:r>
              <a:t>老客：前365天发生过店铺胶囊咖啡/市场胶囊咖啡购买行为</a:t>
            </a: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rot="10800000">
            <a:off x="11695633" y="3483390"/>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700634" y="387539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695633" y="502413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695633" y="578786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2022.12 胶囊咖啡TOP10单品</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大师匠心5条+意式浓烈5条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环球之旅10条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8口味80粒</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浓遇啡凡15条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人气精选10条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2023.12 胶囊咖啡TOP10单品</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 胶囊组合</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遇意悠长10条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216任选6条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5,855,010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9,031</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648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5,309,877</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11,834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449</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-13%</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1,061,517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263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575,082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462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446,023</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660</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324,356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473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285,895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701774" y="2733245"/>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701774" y="420743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704892" y="567798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*生意参谋暂不支持查看UD效果投放、流量宝、UD品牌投放、超级短视频、超级直播渠道的后链路转化表现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8976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-49%</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-48%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C00000"/>
                          </a:solidFill>
                          <a:latin typeface="+mn-ea"/>
                          <a:ea typeface="+mn-ea"/>
                        </a:rPr>
                        <a:t>-57%</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-31%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49711E"/>
                          </a:solidFill>
                          <a:effectLst/>
                          <a:latin typeface="+mn-ea"/>
                          <a:ea typeface="+mn-ea"/>
                          <a:cs typeface="+mn-cs"/>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49711E"/>
                          </a:solidFill>
                          <a:latin typeface="+mn-ea"/>
                          <a:ea typeface="+mn-ea"/>
                          <a:cs typeface="+mn-cs"/>
                        </a:rPr>
                        <a:t>+0.3pp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-0.3pp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-6pp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-30%</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+0.9pp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+0.5pp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r>
              <a:t>数据来源：生意参谋-品类360</a:t>
            </a:r>
          </a:p>
          <a:p>
            <a:r>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45,852</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111,401</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37,370</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17,159</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41,386</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t>数据来源：生意参谋-竞店分析；分析维度：胶囊咖啡类目流量</a:t>
            </a:r>
          </a:p>
          <a:p>
            <a:r>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85,831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165,171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8%</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UD品牌投放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UD效果投放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vertuo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tassimo</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dolce gust...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胶囊奶茶</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雀巢胶囊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豆浆胶囊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牛奶胶囊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manner胶囊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mod="1">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C00000"/>
                </a:solidFill>
                <a:latin typeface="微软雅黑" panose="020B0503020204020204" pitchFamily="34" charset="-122"/>
                <a:ea typeface="微软雅黑" panose="020B0503020204020204" pitchFamily="34" charset="-122"/>
              </a:rPr>
              <a:t>-4.1pp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a:off x="5351265" y="3878234"/>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711E"/>
                </a:solidFill>
                <a:latin typeface="微软雅黑" panose="020B0503020204020204" pitchFamily="34" charset="-122"/>
                <a:ea typeface="微软雅黑" panose="020B0503020204020204" pitchFamily="34" charset="-122"/>
              </a:rPr>
              <a:t>+3.3pp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a:off x="2617587" y="5323840"/>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55%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-3%</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1%</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t>数据来源：生意参谋</a:t>
            </a:r>
          </a:p>
          <a:p>
            <a:r>
              <a:t>时间维度：2023.12</a:t>
            </a:r>
          </a:p>
          <a:p>
            <a:r>
              <a:t>*生意参谋暂不支持查看UD效果投放、流量宝、超级短视频、超级直播渠道的后链路转化表现</a:t>
            </a:r>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-39%</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+0.5pp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-38%</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-0.8pp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-0.1pp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t>数据来源：站内搜索词：生意参谋；小红书搜索词：千瓜数据</a:t>
            </a:r>
          </a:p>
          <a:p>
            <a:r>
              <a:t>时间维度：2023.12</a:t>
            </a:r>
          </a:p>
          <a:p>
            <a:r>
              <a:t>*小红书热度值中已剔除出行(酒店、民宿)及海外购机优惠(加拿大、Canada、羊毛)等相关笔记</a:t>
            </a:r>
          </a:p>
          <a:p>
            <a:r>
              <a:t>*相关系数R：取值范围在[-1,1]，-表示负相关，+表示正相关，绝对值越接近1说明变量之间的线性关系越强；一般来说，|R|＜0.3相关关系较弱可视为不相关，0.3&lt;|R|&lt;0.5为低度相关，0.5&lt;|R|&lt;0.8为中度相关，|R|&gt;0.8为高度相关;</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140171</TotalTime>
  <Words>6319</Words>
  <Application>Microsoft Office PowerPoint</Application>
  <PresentationFormat>宽屏</PresentationFormat>
  <Paragraphs>2314</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Nespresso 2023年12月月报</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5712</cp:revision>
  <dcterms:created xsi:type="dcterms:W3CDTF">2022-09-23T10:49:03Z</dcterms:created>
  <dcterms:modified xsi:type="dcterms:W3CDTF">2024-01-25T09:26:52Z</dcterms:modified>
</cp:coreProperties>
</file>